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0" r:id="rId4"/>
    <p:sldId id="258" r:id="rId5"/>
    <p:sldId id="259" r:id="rId6"/>
    <p:sldId id="265" r:id="rId7"/>
    <p:sldId id="263" r:id="rId8"/>
    <p:sldId id="267" r:id="rId9"/>
    <p:sldId id="268" r:id="rId10"/>
    <p:sldId id="269" r:id="rId11"/>
    <p:sldId id="270" r:id="rId12"/>
    <p:sldId id="271" r:id="rId13"/>
    <p:sldId id="272" r:id="rId14"/>
    <p:sldId id="261" r:id="rId15"/>
    <p:sldId id="287" r:id="rId16"/>
    <p:sldId id="293" r:id="rId17"/>
    <p:sldId id="292" r:id="rId18"/>
    <p:sldId id="276" r:id="rId19"/>
    <p:sldId id="288" r:id="rId20"/>
    <p:sldId id="277" r:id="rId21"/>
    <p:sldId id="278" r:id="rId22"/>
    <p:sldId id="284" r:id="rId23"/>
    <p:sldId id="273" r:id="rId24"/>
    <p:sldId id="283" r:id="rId25"/>
    <p:sldId id="285" r:id="rId26"/>
    <p:sldId id="282" r:id="rId27"/>
    <p:sldId id="289" r:id="rId28"/>
    <p:sldId id="294" r:id="rId29"/>
    <p:sldId id="290" r:id="rId30"/>
    <p:sldId id="291" r:id="rId31"/>
    <p:sldId id="29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9D44"/>
    <a:srgbClr val="C0C0C0"/>
    <a:srgbClr val="4472C4"/>
    <a:srgbClr val="4E4B49"/>
    <a:srgbClr val="586880"/>
    <a:srgbClr val="FFFFFF"/>
    <a:srgbClr val="FE5AFE"/>
    <a:srgbClr val="3333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7FF1BB-3365-4FB9-808F-82FBDAF89F11}" v="900" dt="2023-05-23T23:19:27.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24" autoAdjust="0"/>
  </p:normalViewPr>
  <p:slideViewPr>
    <p:cSldViewPr snapToGrid="0">
      <p:cViewPr varScale="1">
        <p:scale>
          <a:sx n="55" d="100"/>
          <a:sy n="55" d="100"/>
        </p:scale>
        <p:origin x="144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Babb" userId="acd11e371c26234e" providerId="LiveId" clId="{7F7FF1BB-3365-4FB9-808F-82FBDAF89F11}"/>
    <pc:docChg chg="undo redo custSel addSld delSld modSld sldOrd modMainMaster">
      <pc:chgData name="Matt Babb" userId="acd11e371c26234e" providerId="LiveId" clId="{7F7FF1BB-3365-4FB9-808F-82FBDAF89F11}" dt="2023-05-24T12:23:20.060" v="21801" actId="20577"/>
      <pc:docMkLst>
        <pc:docMk/>
      </pc:docMkLst>
      <pc:sldChg chg="modSp new mod">
        <pc:chgData name="Matt Babb" userId="acd11e371c26234e" providerId="LiveId" clId="{7F7FF1BB-3365-4FB9-808F-82FBDAF89F11}" dt="2023-05-21T20:59:35.078" v="802" actId="1076"/>
        <pc:sldMkLst>
          <pc:docMk/>
          <pc:sldMk cId="4134469883" sldId="256"/>
        </pc:sldMkLst>
        <pc:spChg chg="mod">
          <ac:chgData name="Matt Babb" userId="acd11e371c26234e" providerId="LiveId" clId="{7F7FF1BB-3365-4FB9-808F-82FBDAF89F11}" dt="2023-05-21T20:59:15.009" v="779" actId="20577"/>
          <ac:spMkLst>
            <pc:docMk/>
            <pc:sldMk cId="4134469883" sldId="256"/>
            <ac:spMk id="2" creationId="{98CCFE5F-786E-F260-5E3F-7B92FE183E7C}"/>
          </ac:spMkLst>
        </pc:spChg>
        <pc:spChg chg="mod">
          <ac:chgData name="Matt Babb" userId="acd11e371c26234e" providerId="LiveId" clId="{7F7FF1BB-3365-4FB9-808F-82FBDAF89F11}" dt="2023-05-21T20:59:35.078" v="802" actId="1076"/>
          <ac:spMkLst>
            <pc:docMk/>
            <pc:sldMk cId="4134469883" sldId="256"/>
            <ac:spMk id="3" creationId="{15DB7101-E887-3B4C-CE66-0A03F0001066}"/>
          </ac:spMkLst>
        </pc:spChg>
      </pc:sldChg>
      <pc:sldChg chg="modSp new mod modTransition">
        <pc:chgData name="Matt Babb" userId="acd11e371c26234e" providerId="LiveId" clId="{7F7FF1BB-3365-4FB9-808F-82FBDAF89F11}" dt="2023-05-21T21:17:05.263" v="935"/>
        <pc:sldMkLst>
          <pc:docMk/>
          <pc:sldMk cId="1144689772" sldId="257"/>
        </pc:sldMkLst>
        <pc:spChg chg="mod">
          <ac:chgData name="Matt Babb" userId="acd11e371c26234e" providerId="LiveId" clId="{7F7FF1BB-3365-4FB9-808F-82FBDAF89F11}" dt="2023-05-21T14:04:10.743" v="496" actId="20577"/>
          <ac:spMkLst>
            <pc:docMk/>
            <pc:sldMk cId="1144689772" sldId="257"/>
            <ac:spMk id="2" creationId="{87C5A70E-5460-0518-651C-6C406E774062}"/>
          </ac:spMkLst>
        </pc:spChg>
        <pc:spChg chg="mod">
          <ac:chgData name="Matt Babb" userId="acd11e371c26234e" providerId="LiveId" clId="{7F7FF1BB-3365-4FB9-808F-82FBDAF89F11}" dt="2023-05-21T14:05:37.444" v="600" actId="115"/>
          <ac:spMkLst>
            <pc:docMk/>
            <pc:sldMk cId="1144689772" sldId="257"/>
            <ac:spMk id="3" creationId="{9E0A1F50-71DE-2301-C4D9-2CEF3DBC505C}"/>
          </ac:spMkLst>
        </pc:spChg>
      </pc:sldChg>
      <pc:sldChg chg="addSp modSp new mod ord">
        <pc:chgData name="Matt Babb" userId="acd11e371c26234e" providerId="LiveId" clId="{7F7FF1BB-3365-4FB9-808F-82FBDAF89F11}" dt="2023-05-21T21:42:45.754" v="1753" actId="2710"/>
        <pc:sldMkLst>
          <pc:docMk/>
          <pc:sldMk cId="2180969143" sldId="258"/>
        </pc:sldMkLst>
        <pc:spChg chg="mod">
          <ac:chgData name="Matt Babb" userId="acd11e371c26234e" providerId="LiveId" clId="{7F7FF1BB-3365-4FB9-808F-82FBDAF89F11}" dt="2023-05-21T14:01:41.586" v="146" actId="20577"/>
          <ac:spMkLst>
            <pc:docMk/>
            <pc:sldMk cId="2180969143" sldId="258"/>
            <ac:spMk id="2" creationId="{952A4735-CD91-F52A-04CB-6307FADFE1C5}"/>
          </ac:spMkLst>
        </pc:spChg>
        <pc:spChg chg="mod">
          <ac:chgData name="Matt Babb" userId="acd11e371c26234e" providerId="LiveId" clId="{7F7FF1BB-3365-4FB9-808F-82FBDAF89F11}" dt="2023-05-21T21:42:45.754" v="1753" actId="2710"/>
          <ac:spMkLst>
            <pc:docMk/>
            <pc:sldMk cId="2180969143" sldId="258"/>
            <ac:spMk id="3" creationId="{11D4AB52-6EEB-7B3B-7738-A09CB6BF2640}"/>
          </ac:spMkLst>
        </pc:spChg>
        <pc:picChg chg="add mod">
          <ac:chgData name="Matt Babb" userId="acd11e371c26234e" providerId="LiveId" clId="{7F7FF1BB-3365-4FB9-808F-82FBDAF89F11}" dt="2023-05-21T21:27:32.603" v="1149" actId="1076"/>
          <ac:picMkLst>
            <pc:docMk/>
            <pc:sldMk cId="2180969143" sldId="258"/>
            <ac:picMk id="3074" creationId="{34A3083C-1DFC-2334-DE27-98ACE97DAAE9}"/>
          </ac:picMkLst>
        </pc:picChg>
      </pc:sldChg>
      <pc:sldChg chg="addSp delSp modSp new mod modTransition modAnim modNotesTx">
        <pc:chgData name="Matt Babb" userId="acd11e371c26234e" providerId="LiveId" clId="{7F7FF1BB-3365-4FB9-808F-82FBDAF89F11}" dt="2023-05-23T22:40:27.807" v="20032" actId="20577"/>
        <pc:sldMkLst>
          <pc:docMk/>
          <pc:sldMk cId="2085328055" sldId="259"/>
        </pc:sldMkLst>
        <pc:spChg chg="mod">
          <ac:chgData name="Matt Babb" userId="acd11e371c26234e" providerId="LiveId" clId="{7F7FF1BB-3365-4FB9-808F-82FBDAF89F11}" dt="2023-05-21T14:14:24.793" v="735" actId="20577"/>
          <ac:spMkLst>
            <pc:docMk/>
            <pc:sldMk cId="2085328055" sldId="259"/>
            <ac:spMk id="2" creationId="{70950FAD-31D3-DBE3-0324-36580B7B5507}"/>
          </ac:spMkLst>
        </pc:spChg>
        <pc:spChg chg="mod">
          <ac:chgData name="Matt Babb" userId="acd11e371c26234e" providerId="LiveId" clId="{7F7FF1BB-3365-4FB9-808F-82FBDAF89F11}" dt="2023-05-23T22:35:47.657" v="19453" actId="114"/>
          <ac:spMkLst>
            <pc:docMk/>
            <pc:sldMk cId="2085328055" sldId="259"/>
            <ac:spMk id="3" creationId="{2478B09F-0AEB-C931-B0A2-81ABE3F773D3}"/>
          </ac:spMkLst>
        </pc:spChg>
        <pc:spChg chg="add mod">
          <ac:chgData name="Matt Babb" userId="acd11e371c26234e" providerId="LiveId" clId="{7F7FF1BB-3365-4FB9-808F-82FBDAF89F11}" dt="2023-05-22T11:15:57.981" v="9893" actId="1076"/>
          <ac:spMkLst>
            <pc:docMk/>
            <pc:sldMk cId="2085328055" sldId="259"/>
            <ac:spMk id="5" creationId="{9F46DB86-6C9C-2770-7613-1774106141A0}"/>
          </ac:spMkLst>
        </pc:spChg>
        <pc:spChg chg="add del mod">
          <ac:chgData name="Matt Babb" userId="acd11e371c26234e" providerId="LiveId" clId="{7F7FF1BB-3365-4FB9-808F-82FBDAF89F11}" dt="2023-05-22T11:08:23.537" v="8834"/>
          <ac:spMkLst>
            <pc:docMk/>
            <pc:sldMk cId="2085328055" sldId="259"/>
            <ac:spMk id="8" creationId="{C184EA46-2889-024B-7615-5E3AD600C288}"/>
          </ac:spMkLst>
        </pc:spChg>
        <pc:spChg chg="add mod">
          <ac:chgData name="Matt Babb" userId="acd11e371c26234e" providerId="LiveId" clId="{7F7FF1BB-3365-4FB9-808F-82FBDAF89F11}" dt="2023-05-22T11:35:33.749" v="12409" actId="20577"/>
          <ac:spMkLst>
            <pc:docMk/>
            <pc:sldMk cId="2085328055" sldId="259"/>
            <ac:spMk id="9" creationId="{46A75563-43E2-A4DC-ADB9-BA77F847C348}"/>
          </ac:spMkLst>
        </pc:spChg>
        <pc:spChg chg="add del mod">
          <ac:chgData name="Matt Babb" userId="acd11e371c26234e" providerId="LiveId" clId="{7F7FF1BB-3365-4FB9-808F-82FBDAF89F11}" dt="2023-05-22T11:09:44.221" v="8893" actId="478"/>
          <ac:spMkLst>
            <pc:docMk/>
            <pc:sldMk cId="2085328055" sldId="259"/>
            <ac:spMk id="10" creationId="{4D043C47-1C62-647A-FEE3-9525933B222C}"/>
          </ac:spMkLst>
        </pc:spChg>
        <pc:spChg chg="add mod">
          <ac:chgData name="Matt Babb" userId="acd11e371c26234e" providerId="LiveId" clId="{7F7FF1BB-3365-4FB9-808F-82FBDAF89F11}" dt="2023-05-22T11:15:57.981" v="9893" actId="1076"/>
          <ac:spMkLst>
            <pc:docMk/>
            <pc:sldMk cId="2085328055" sldId="259"/>
            <ac:spMk id="12" creationId="{6F608DA8-344A-9B00-97FA-6DD85593FB87}"/>
          </ac:spMkLst>
        </pc:spChg>
        <pc:spChg chg="add mod">
          <ac:chgData name="Matt Babb" userId="acd11e371c26234e" providerId="LiveId" clId="{7F7FF1BB-3365-4FB9-808F-82FBDAF89F11}" dt="2023-05-22T11:15:57.981" v="9893" actId="1076"/>
          <ac:spMkLst>
            <pc:docMk/>
            <pc:sldMk cId="2085328055" sldId="259"/>
            <ac:spMk id="13" creationId="{DD313F97-BDA5-C17F-5DAD-72F6DADAF66D}"/>
          </ac:spMkLst>
        </pc:spChg>
        <pc:spChg chg="add mod">
          <ac:chgData name="Matt Babb" userId="acd11e371c26234e" providerId="LiveId" clId="{7F7FF1BB-3365-4FB9-808F-82FBDAF89F11}" dt="2023-05-22T11:45:05.381" v="12605" actId="1076"/>
          <ac:spMkLst>
            <pc:docMk/>
            <pc:sldMk cId="2085328055" sldId="259"/>
            <ac:spMk id="14" creationId="{DE864406-600B-29B0-FFCA-BDE2DB552FEC}"/>
          </ac:spMkLst>
        </pc:spChg>
        <pc:picChg chg="add mod">
          <ac:chgData name="Matt Babb" userId="acd11e371c26234e" providerId="LiveId" clId="{7F7FF1BB-3365-4FB9-808F-82FBDAF89F11}" dt="2023-05-21T21:28:02.977" v="1156" actId="1076"/>
          <ac:picMkLst>
            <pc:docMk/>
            <pc:sldMk cId="2085328055" sldId="259"/>
            <ac:picMk id="4" creationId="{98C6F919-8A65-D88E-D9AE-5DEC369D6AB3}"/>
          </ac:picMkLst>
        </pc:picChg>
        <pc:picChg chg="add mod">
          <ac:chgData name="Matt Babb" userId="acd11e371c26234e" providerId="LiveId" clId="{7F7FF1BB-3365-4FB9-808F-82FBDAF89F11}" dt="2023-05-22T11:15:57.981" v="9893" actId="1076"/>
          <ac:picMkLst>
            <pc:docMk/>
            <pc:sldMk cId="2085328055" sldId="259"/>
            <ac:picMk id="11" creationId="{A9D8D085-ECF6-AF75-8436-C145D7CA8CF4}"/>
          </ac:picMkLst>
        </pc:picChg>
        <pc:cxnChg chg="add mod">
          <ac:chgData name="Matt Babb" userId="acd11e371c26234e" providerId="LiveId" clId="{7F7FF1BB-3365-4FB9-808F-82FBDAF89F11}" dt="2023-05-22T11:15:57.981" v="9893" actId="1076"/>
          <ac:cxnSpMkLst>
            <pc:docMk/>
            <pc:sldMk cId="2085328055" sldId="259"/>
            <ac:cxnSpMk id="7" creationId="{935CE566-5CE6-A708-4B6A-1B9CC6EFC38E}"/>
          </ac:cxnSpMkLst>
        </pc:cxnChg>
      </pc:sldChg>
      <pc:sldChg chg="addSp delSp modSp add mod ord modAnim">
        <pc:chgData name="Matt Babb" userId="acd11e371c26234e" providerId="LiveId" clId="{7F7FF1BB-3365-4FB9-808F-82FBDAF89F11}" dt="2023-05-22T14:06:14.221" v="15601"/>
        <pc:sldMkLst>
          <pc:docMk/>
          <pc:sldMk cId="1313040449" sldId="260"/>
        </pc:sldMkLst>
        <pc:spChg chg="add del mod ord">
          <ac:chgData name="Matt Babb" userId="acd11e371c26234e" providerId="LiveId" clId="{7F7FF1BB-3365-4FB9-808F-82FBDAF89F11}" dt="2023-05-21T14:10:54.619" v="675" actId="478"/>
          <ac:spMkLst>
            <pc:docMk/>
            <pc:sldMk cId="1313040449" sldId="260"/>
            <ac:spMk id="2" creationId="{98CCFE5F-786E-F260-5E3F-7B92FE183E7C}"/>
          </ac:spMkLst>
        </pc:spChg>
        <pc:spChg chg="del">
          <ac:chgData name="Matt Babb" userId="acd11e371c26234e" providerId="LiveId" clId="{7F7FF1BB-3365-4FB9-808F-82FBDAF89F11}" dt="2023-05-21T14:06:03.421" v="602" actId="478"/>
          <ac:spMkLst>
            <pc:docMk/>
            <pc:sldMk cId="1313040449" sldId="260"/>
            <ac:spMk id="3" creationId="{15DB7101-E887-3B4C-CE66-0A03F0001066}"/>
          </ac:spMkLst>
        </pc:spChg>
        <pc:spChg chg="add del mod ord">
          <ac:chgData name="Matt Babb" userId="acd11e371c26234e" providerId="LiveId" clId="{7F7FF1BB-3365-4FB9-808F-82FBDAF89F11}" dt="2023-05-21T14:09:37.482" v="665" actId="478"/>
          <ac:spMkLst>
            <pc:docMk/>
            <pc:sldMk cId="1313040449" sldId="260"/>
            <ac:spMk id="4" creationId="{DC004AD2-4D51-42A5-1A5E-9017D9AD9E30}"/>
          </ac:spMkLst>
        </pc:spChg>
        <pc:spChg chg="add del mod">
          <ac:chgData name="Matt Babb" userId="acd11e371c26234e" providerId="LiveId" clId="{7F7FF1BB-3365-4FB9-808F-82FBDAF89F11}" dt="2023-05-21T14:10:54.619" v="675" actId="478"/>
          <ac:spMkLst>
            <pc:docMk/>
            <pc:sldMk cId="1313040449" sldId="260"/>
            <ac:spMk id="5" creationId="{E0D4674D-007F-68AE-B437-9A192F24E28D}"/>
          </ac:spMkLst>
        </pc:spChg>
        <pc:spChg chg="mod">
          <ac:chgData name="Matt Babb" userId="acd11e371c26234e" providerId="LiveId" clId="{7F7FF1BB-3365-4FB9-808F-82FBDAF89F11}" dt="2023-05-21T14:10:26.372" v="673"/>
          <ac:spMkLst>
            <pc:docMk/>
            <pc:sldMk cId="1313040449" sldId="260"/>
            <ac:spMk id="6" creationId="{2D283EF5-B6E8-7954-DE24-34BA4EE15776}"/>
          </ac:spMkLst>
        </pc:spChg>
        <pc:spChg chg="add del mod">
          <ac:chgData name="Matt Babb" userId="acd11e371c26234e" providerId="LiveId" clId="{7F7FF1BB-3365-4FB9-808F-82FBDAF89F11}" dt="2023-05-21T14:11:05.565" v="677"/>
          <ac:spMkLst>
            <pc:docMk/>
            <pc:sldMk cId="1313040449" sldId="260"/>
            <ac:spMk id="7" creationId="{5FF2AFC8-D27C-6ABD-BF22-41C10F0A49A2}"/>
          </ac:spMkLst>
        </pc:spChg>
        <pc:spChg chg="add del mod">
          <ac:chgData name="Matt Babb" userId="acd11e371c26234e" providerId="LiveId" clId="{7F7FF1BB-3365-4FB9-808F-82FBDAF89F11}" dt="2023-05-21T14:11:05.565" v="677"/>
          <ac:spMkLst>
            <pc:docMk/>
            <pc:sldMk cId="1313040449" sldId="260"/>
            <ac:spMk id="8" creationId="{9B147B59-F8E1-1457-E112-1C5C8BB13A06}"/>
          </ac:spMkLst>
        </pc:spChg>
        <pc:spChg chg="add del mod">
          <ac:chgData name="Matt Babb" userId="acd11e371c26234e" providerId="LiveId" clId="{7F7FF1BB-3365-4FB9-808F-82FBDAF89F11}" dt="2023-05-21T14:10:57.555" v="676" actId="478"/>
          <ac:spMkLst>
            <pc:docMk/>
            <pc:sldMk cId="1313040449" sldId="260"/>
            <ac:spMk id="10" creationId="{CC660F10-7F0D-D787-36BE-064C7A5F38DC}"/>
          </ac:spMkLst>
        </pc:spChg>
        <pc:spChg chg="del mod">
          <ac:chgData name="Matt Babb" userId="acd11e371c26234e" providerId="LiveId" clId="{7F7FF1BB-3365-4FB9-808F-82FBDAF89F11}" dt="2023-05-21T14:12:33.523" v="696" actId="478"/>
          <ac:spMkLst>
            <pc:docMk/>
            <pc:sldMk cId="1313040449" sldId="260"/>
            <ac:spMk id="11" creationId="{0608680C-B9E5-9093-77C0-A0AE43AE0B04}"/>
          </ac:spMkLst>
        </pc:spChg>
        <pc:spChg chg="add mod ord">
          <ac:chgData name="Matt Babb" userId="acd11e371c26234e" providerId="LiveId" clId="{7F7FF1BB-3365-4FB9-808F-82FBDAF89F11}" dt="2023-05-21T21:07:53.476" v="870" actId="166"/>
          <ac:spMkLst>
            <pc:docMk/>
            <pc:sldMk cId="1313040449" sldId="260"/>
            <ac:spMk id="12" creationId="{7FA794F4-C193-C480-5D7A-B9A9846EACD6}"/>
          </ac:spMkLst>
        </pc:spChg>
        <pc:spChg chg="add mod ord">
          <ac:chgData name="Matt Babb" userId="acd11e371c26234e" providerId="LiveId" clId="{7F7FF1BB-3365-4FB9-808F-82FBDAF89F11}" dt="2023-05-21T21:04:22.018" v="843" actId="167"/>
          <ac:spMkLst>
            <pc:docMk/>
            <pc:sldMk cId="1313040449" sldId="260"/>
            <ac:spMk id="14" creationId="{A68BE791-4091-0A56-3C90-A69E0FCD0300}"/>
          </ac:spMkLst>
        </pc:spChg>
        <pc:picChg chg="add del mod">
          <ac:chgData name="Matt Babb" userId="acd11e371c26234e" providerId="LiveId" clId="{7F7FF1BB-3365-4FB9-808F-82FBDAF89F11}" dt="2023-05-21T21:04:03.733" v="840" actId="478"/>
          <ac:picMkLst>
            <pc:docMk/>
            <pc:sldMk cId="1313040449" sldId="260"/>
            <ac:picMk id="13" creationId="{BD7E7C76-2912-278D-ABFE-AD6DE60A1A5C}"/>
          </ac:picMkLst>
        </pc:picChg>
        <pc:picChg chg="add mod">
          <ac:chgData name="Matt Babb" userId="acd11e371c26234e" providerId="LiveId" clId="{7F7FF1BB-3365-4FB9-808F-82FBDAF89F11}" dt="2023-05-21T21:07:42.056" v="868" actId="1076"/>
          <ac:picMkLst>
            <pc:docMk/>
            <pc:sldMk cId="1313040449" sldId="260"/>
            <ac:picMk id="15" creationId="{EF5A1C7C-2AF4-59AC-CE6A-64DCB45B71D6}"/>
          </ac:picMkLst>
        </pc:picChg>
        <pc:picChg chg="add mod">
          <ac:chgData name="Matt Babb" userId="acd11e371c26234e" providerId="LiveId" clId="{7F7FF1BB-3365-4FB9-808F-82FBDAF89F11}" dt="2023-05-21T21:02:18.201" v="827" actId="14100"/>
          <ac:picMkLst>
            <pc:docMk/>
            <pc:sldMk cId="1313040449" sldId="260"/>
            <ac:picMk id="1026" creationId="{B0086125-B8C7-0E37-3B9C-A1D2D480E3D0}"/>
          </ac:picMkLst>
        </pc:picChg>
        <pc:picChg chg="add del mod">
          <ac:chgData name="Matt Babb" userId="acd11e371c26234e" providerId="LiveId" clId="{7F7FF1BB-3365-4FB9-808F-82FBDAF89F11}" dt="2023-05-21T21:07:22.583" v="859" actId="478"/>
          <ac:picMkLst>
            <pc:docMk/>
            <pc:sldMk cId="1313040449" sldId="260"/>
            <ac:picMk id="1028" creationId="{250894D7-470A-1197-4676-3176F7BA689D}"/>
          </ac:picMkLst>
        </pc:picChg>
        <pc:picChg chg="add del">
          <ac:chgData name="Matt Babb" userId="acd11e371c26234e" providerId="LiveId" clId="{7F7FF1BB-3365-4FB9-808F-82FBDAF89F11}" dt="2023-05-21T21:04:40.786" v="845"/>
          <ac:picMkLst>
            <pc:docMk/>
            <pc:sldMk cId="1313040449" sldId="260"/>
            <ac:picMk id="1030" creationId="{8B9D52B6-CF73-9F38-E5E3-2761AD4CA58A}"/>
          </ac:picMkLst>
        </pc:picChg>
        <pc:picChg chg="add del">
          <ac:chgData name="Matt Babb" userId="acd11e371c26234e" providerId="LiveId" clId="{7F7FF1BB-3365-4FB9-808F-82FBDAF89F11}" dt="2023-05-21T21:04:50.564" v="847"/>
          <ac:picMkLst>
            <pc:docMk/>
            <pc:sldMk cId="1313040449" sldId="260"/>
            <ac:picMk id="1032" creationId="{7B321A64-8295-76A4-767E-AA213A588B83}"/>
          </ac:picMkLst>
        </pc:picChg>
        <pc:picChg chg="add mod">
          <ac:chgData name="Matt Babb" userId="acd11e371c26234e" providerId="LiveId" clId="{7F7FF1BB-3365-4FB9-808F-82FBDAF89F11}" dt="2023-05-21T21:08:09.819" v="871" actId="14100"/>
          <ac:picMkLst>
            <pc:docMk/>
            <pc:sldMk cId="1313040449" sldId="260"/>
            <ac:picMk id="1034" creationId="{98D353F0-E7BA-B2D4-5552-9E7C681D7278}"/>
          </ac:picMkLst>
        </pc:picChg>
        <pc:picChg chg="add mod">
          <ac:chgData name="Matt Babb" userId="acd11e371c26234e" providerId="LiveId" clId="{7F7FF1BB-3365-4FB9-808F-82FBDAF89F11}" dt="2023-05-22T14:05:56.404" v="15598" actId="1076"/>
          <ac:picMkLst>
            <pc:docMk/>
            <pc:sldMk cId="1313040449" sldId="260"/>
            <ac:picMk id="1036" creationId="{9CFF2CA6-3C19-7206-EA66-DD5516C8277E}"/>
          </ac:picMkLst>
        </pc:picChg>
      </pc:sldChg>
      <pc:sldChg chg="addSp delSp modSp add del mod">
        <pc:chgData name="Matt Babb" userId="acd11e371c26234e" providerId="LiveId" clId="{7F7FF1BB-3365-4FB9-808F-82FBDAF89F11}" dt="2023-05-21T21:14:44.795" v="883" actId="47"/>
        <pc:sldMkLst>
          <pc:docMk/>
          <pc:sldMk cId="3432044193" sldId="261"/>
        </pc:sldMkLst>
        <pc:spChg chg="add mod ord">
          <ac:chgData name="Matt Babb" userId="acd11e371c26234e" providerId="LiveId" clId="{7F7FF1BB-3365-4FB9-808F-82FBDAF89F11}" dt="2023-05-21T21:03:19.641" v="837" actId="207"/>
          <ac:spMkLst>
            <pc:docMk/>
            <pc:sldMk cId="3432044193" sldId="261"/>
            <ac:spMk id="2" creationId="{B4955FB7-2BF9-1FDE-71A2-84EF02B5C06B}"/>
          </ac:spMkLst>
        </pc:spChg>
        <pc:spChg chg="add del">
          <ac:chgData name="Matt Babb" userId="acd11e371c26234e" providerId="LiveId" clId="{7F7FF1BB-3365-4FB9-808F-82FBDAF89F11}" dt="2023-05-21T21:02:57.322" v="832" actId="478"/>
          <ac:spMkLst>
            <pc:docMk/>
            <pc:sldMk cId="3432044193" sldId="261"/>
            <ac:spMk id="12" creationId="{7FA794F4-C193-C480-5D7A-B9A9846EACD6}"/>
          </ac:spMkLst>
        </pc:spChg>
        <pc:picChg chg="del">
          <ac:chgData name="Matt Babb" userId="acd11e371c26234e" providerId="LiveId" clId="{7F7FF1BB-3365-4FB9-808F-82FBDAF89F11}" dt="2023-05-21T21:02:58.517" v="833" actId="478"/>
          <ac:picMkLst>
            <pc:docMk/>
            <pc:sldMk cId="3432044193" sldId="261"/>
            <ac:picMk id="13" creationId="{BD7E7C76-2912-278D-ABFE-AD6DE60A1A5C}"/>
          </ac:picMkLst>
        </pc:picChg>
        <pc:picChg chg="del">
          <ac:chgData name="Matt Babb" userId="acd11e371c26234e" providerId="LiveId" clId="{7F7FF1BB-3365-4FB9-808F-82FBDAF89F11}" dt="2023-05-21T21:02:53.836" v="829" actId="478"/>
          <ac:picMkLst>
            <pc:docMk/>
            <pc:sldMk cId="3432044193" sldId="261"/>
            <ac:picMk id="1026" creationId="{B0086125-B8C7-0E37-3B9C-A1D2D480E3D0}"/>
          </ac:picMkLst>
        </pc:picChg>
        <pc:picChg chg="del">
          <ac:chgData name="Matt Babb" userId="acd11e371c26234e" providerId="LiveId" clId="{7F7FF1BB-3365-4FB9-808F-82FBDAF89F11}" dt="2023-05-21T21:02:55.231" v="830" actId="478"/>
          <ac:picMkLst>
            <pc:docMk/>
            <pc:sldMk cId="3432044193" sldId="261"/>
            <ac:picMk id="1028" creationId="{250894D7-470A-1197-4676-3176F7BA689D}"/>
          </ac:picMkLst>
        </pc:picChg>
      </pc:sldChg>
      <pc:sldChg chg="addSp delSp modSp add mod ord addAnim delAnim modAnim modNotesTx">
        <pc:chgData name="Matt Babb" userId="acd11e371c26234e" providerId="LiveId" clId="{7F7FF1BB-3365-4FB9-808F-82FBDAF89F11}" dt="2023-05-23T22:44:39.903" v="20486" actId="113"/>
        <pc:sldMkLst>
          <pc:docMk/>
          <pc:sldMk cId="3695558905" sldId="261"/>
        </pc:sldMkLst>
        <pc:spChg chg="add del mod">
          <ac:chgData name="Matt Babb" userId="acd11e371c26234e" providerId="LiveId" clId="{7F7FF1BB-3365-4FB9-808F-82FBDAF89F11}" dt="2023-05-23T21:58:16.770" v="18814" actId="14100"/>
          <ac:spMkLst>
            <pc:docMk/>
            <pc:sldMk cId="3695558905" sldId="261"/>
            <ac:spMk id="2" creationId="{70950FAD-31D3-DBE3-0324-36580B7B5507}"/>
          </ac:spMkLst>
        </pc:spChg>
        <pc:spChg chg="del mod">
          <ac:chgData name="Matt Babb" userId="acd11e371c26234e" providerId="LiveId" clId="{7F7FF1BB-3365-4FB9-808F-82FBDAF89F11}" dt="2023-05-22T13:29:07.435" v="14539" actId="478"/>
          <ac:spMkLst>
            <pc:docMk/>
            <pc:sldMk cId="3695558905" sldId="261"/>
            <ac:spMk id="3" creationId="{2478B09F-0AEB-C931-B0A2-81ABE3F773D3}"/>
          </ac:spMkLst>
        </pc:spChg>
        <pc:spChg chg="add del">
          <ac:chgData name="Matt Babb" userId="acd11e371c26234e" providerId="LiveId" clId="{7F7FF1BB-3365-4FB9-808F-82FBDAF89F11}" dt="2023-05-21T21:19:41.881" v="1092"/>
          <ac:spMkLst>
            <pc:docMk/>
            <pc:sldMk cId="3695558905" sldId="261"/>
            <ac:spMk id="5" creationId="{A8E3B5E2-CEB0-E085-B75D-85CA9231AF39}"/>
          </ac:spMkLst>
        </pc:spChg>
        <pc:spChg chg="add del">
          <ac:chgData name="Matt Babb" userId="acd11e371c26234e" providerId="LiveId" clId="{7F7FF1BB-3365-4FB9-808F-82FBDAF89F11}" dt="2023-05-21T21:19:45.952" v="1094"/>
          <ac:spMkLst>
            <pc:docMk/>
            <pc:sldMk cId="3695558905" sldId="261"/>
            <ac:spMk id="6" creationId="{06D838CE-B804-4C7E-E53E-2C74B5A97A46}"/>
          </ac:spMkLst>
        </pc:spChg>
        <pc:spChg chg="add mod">
          <ac:chgData name="Matt Babb" userId="acd11e371c26234e" providerId="LiveId" clId="{7F7FF1BB-3365-4FB9-808F-82FBDAF89F11}" dt="2023-05-22T10:51:19.390" v="7870"/>
          <ac:spMkLst>
            <pc:docMk/>
            <pc:sldMk cId="3695558905" sldId="261"/>
            <ac:spMk id="7" creationId="{144463BD-2E5C-5326-7359-FC88FD59A0CE}"/>
          </ac:spMkLst>
        </pc:spChg>
        <pc:spChg chg="add mod">
          <ac:chgData name="Matt Babb" userId="acd11e371c26234e" providerId="LiveId" clId="{7F7FF1BB-3365-4FB9-808F-82FBDAF89F11}" dt="2023-05-22T13:31:49.882" v="14576" actId="1076"/>
          <ac:spMkLst>
            <pc:docMk/>
            <pc:sldMk cId="3695558905" sldId="261"/>
            <ac:spMk id="8" creationId="{0BF33AB0-24B8-D3F7-F158-7B6A460710C6}"/>
          </ac:spMkLst>
        </pc:spChg>
        <pc:spChg chg="add del mod">
          <ac:chgData name="Matt Babb" userId="acd11e371c26234e" providerId="LiveId" clId="{7F7FF1BB-3365-4FB9-808F-82FBDAF89F11}" dt="2023-05-22T13:29:11.330" v="14540" actId="478"/>
          <ac:spMkLst>
            <pc:docMk/>
            <pc:sldMk cId="3695558905" sldId="261"/>
            <ac:spMk id="11" creationId="{C604FDA6-0219-BF52-783B-8B330E609343}"/>
          </ac:spMkLst>
        </pc:spChg>
        <pc:spChg chg="add mod">
          <ac:chgData name="Matt Babb" userId="acd11e371c26234e" providerId="LiveId" clId="{7F7FF1BB-3365-4FB9-808F-82FBDAF89F11}" dt="2023-05-22T13:31:47.912" v="14575" actId="1076"/>
          <ac:spMkLst>
            <pc:docMk/>
            <pc:sldMk cId="3695558905" sldId="261"/>
            <ac:spMk id="12" creationId="{132C3718-E88F-C540-F261-02684E88AAF4}"/>
          </ac:spMkLst>
        </pc:spChg>
        <pc:spChg chg="add mod ord">
          <ac:chgData name="Matt Babb" userId="acd11e371c26234e" providerId="LiveId" clId="{7F7FF1BB-3365-4FB9-808F-82FBDAF89F11}" dt="2023-05-22T13:40:40.119" v="14690" actId="167"/>
          <ac:spMkLst>
            <pc:docMk/>
            <pc:sldMk cId="3695558905" sldId="261"/>
            <ac:spMk id="13" creationId="{9176F2AF-DB56-3783-8933-5C897A673E27}"/>
          </ac:spMkLst>
        </pc:spChg>
        <pc:spChg chg="add del mod">
          <ac:chgData name="Matt Babb" userId="acd11e371c26234e" providerId="LiveId" clId="{7F7FF1BB-3365-4FB9-808F-82FBDAF89F11}" dt="2023-05-22T14:08:23.589" v="15609" actId="478"/>
          <ac:spMkLst>
            <pc:docMk/>
            <pc:sldMk cId="3695558905" sldId="261"/>
            <ac:spMk id="15" creationId="{A2FAEF5C-5A85-7D89-99DD-5AA334C2B920}"/>
          </ac:spMkLst>
        </pc:spChg>
        <pc:spChg chg="add del mod">
          <ac:chgData name="Matt Babb" userId="acd11e371c26234e" providerId="LiveId" clId="{7F7FF1BB-3365-4FB9-808F-82FBDAF89F11}" dt="2023-05-22T14:08:23.103" v="15608"/>
          <ac:spMkLst>
            <pc:docMk/>
            <pc:sldMk cId="3695558905" sldId="261"/>
            <ac:spMk id="16" creationId="{FF214AB8-A889-6913-D56E-41713AF15082}"/>
          </ac:spMkLst>
        </pc:spChg>
        <pc:spChg chg="add mod ord">
          <ac:chgData name="Matt Babb" userId="acd11e371c26234e" providerId="LiveId" clId="{7F7FF1BB-3365-4FB9-808F-82FBDAF89F11}" dt="2023-05-22T14:08:33.160" v="15612" actId="167"/>
          <ac:spMkLst>
            <pc:docMk/>
            <pc:sldMk cId="3695558905" sldId="261"/>
            <ac:spMk id="17" creationId="{0508B2DC-BC7C-3292-2425-F76722C23C62}"/>
          </ac:spMkLst>
        </pc:spChg>
        <pc:picChg chg="add del mod">
          <ac:chgData name="Matt Babb" userId="acd11e371c26234e" providerId="LiveId" clId="{7F7FF1BB-3365-4FB9-808F-82FBDAF89F11}" dt="2023-05-21T21:21:33.827" v="1119" actId="478"/>
          <ac:picMkLst>
            <pc:docMk/>
            <pc:sldMk cId="3695558905" sldId="261"/>
            <ac:picMk id="4" creationId="{C9A103D0-F0D4-EAF9-B702-DD13D5854395}"/>
          </ac:picMkLst>
        </pc:picChg>
        <pc:picChg chg="add del mod">
          <ac:chgData name="Matt Babb" userId="acd11e371c26234e" providerId="LiveId" clId="{7F7FF1BB-3365-4FB9-808F-82FBDAF89F11}" dt="2023-05-22T13:28:59.468" v="14538"/>
          <ac:picMkLst>
            <pc:docMk/>
            <pc:sldMk cId="3695558905" sldId="261"/>
            <ac:picMk id="9" creationId="{24569BD9-C99F-3D46-0C19-477AC32C0D83}"/>
          </ac:picMkLst>
        </pc:picChg>
        <pc:picChg chg="add del mod">
          <ac:chgData name="Matt Babb" userId="acd11e371c26234e" providerId="LiveId" clId="{7F7FF1BB-3365-4FB9-808F-82FBDAF89F11}" dt="2023-05-21T21:20:24.219" v="1104"/>
          <ac:picMkLst>
            <pc:docMk/>
            <pc:sldMk cId="3695558905" sldId="261"/>
            <ac:picMk id="2054" creationId="{9B8F69F4-866F-5D79-36CC-36CA8025D892}"/>
          </ac:picMkLst>
        </pc:picChg>
        <pc:picChg chg="add mod">
          <ac:chgData name="Matt Babb" userId="acd11e371c26234e" providerId="LiveId" clId="{7F7FF1BB-3365-4FB9-808F-82FBDAF89F11}" dt="2023-05-21T21:21:51.055" v="1122" actId="14100"/>
          <ac:picMkLst>
            <pc:docMk/>
            <pc:sldMk cId="3695558905" sldId="261"/>
            <ac:picMk id="2056" creationId="{A1A6FBDB-06D0-BDC9-A981-4E96F861CDEB}"/>
          </ac:picMkLst>
        </pc:picChg>
      </pc:sldChg>
      <pc:sldChg chg="addSp delSp modSp add del mod">
        <pc:chgData name="Matt Babb" userId="acd11e371c26234e" providerId="LiveId" clId="{7F7FF1BB-3365-4FB9-808F-82FBDAF89F11}" dt="2023-05-21T21:21:21.777" v="1118" actId="2696"/>
        <pc:sldMkLst>
          <pc:docMk/>
          <pc:sldMk cId="2804941337" sldId="262"/>
        </pc:sldMkLst>
        <pc:spChg chg="del">
          <ac:chgData name="Matt Babb" userId="acd11e371c26234e" providerId="LiveId" clId="{7F7FF1BB-3365-4FB9-808F-82FBDAF89F11}" dt="2023-05-21T21:20:49.032" v="1108" actId="478"/>
          <ac:spMkLst>
            <pc:docMk/>
            <pc:sldMk cId="2804941337" sldId="262"/>
            <ac:spMk id="3" creationId="{2478B09F-0AEB-C931-B0A2-81ABE3F773D3}"/>
          </ac:spMkLst>
        </pc:spChg>
        <pc:spChg chg="add del mod">
          <ac:chgData name="Matt Babb" userId="acd11e371c26234e" providerId="LiveId" clId="{7F7FF1BB-3365-4FB9-808F-82FBDAF89F11}" dt="2023-05-21T21:20:53.055" v="1109" actId="478"/>
          <ac:spMkLst>
            <pc:docMk/>
            <pc:sldMk cId="2804941337" sldId="262"/>
            <ac:spMk id="6" creationId="{A0A2A2A5-FA65-89D0-6EBA-9CCF12CB6744}"/>
          </ac:spMkLst>
        </pc:spChg>
        <pc:picChg chg="mod">
          <ac:chgData name="Matt Babb" userId="acd11e371c26234e" providerId="LiveId" clId="{7F7FF1BB-3365-4FB9-808F-82FBDAF89F11}" dt="2023-05-21T21:21:18.913" v="1117" actId="1076"/>
          <ac:picMkLst>
            <pc:docMk/>
            <pc:sldMk cId="2804941337" sldId="262"/>
            <ac:picMk id="4" creationId="{C9A103D0-F0D4-EAF9-B702-DD13D5854395}"/>
          </ac:picMkLst>
        </pc:picChg>
      </pc:sldChg>
      <pc:sldChg chg="addSp delSp modSp add del mod ord delAnim modAnim modNotesTx">
        <pc:chgData name="Matt Babb" userId="acd11e371c26234e" providerId="LiveId" clId="{7F7FF1BB-3365-4FB9-808F-82FBDAF89F11}" dt="2023-05-22T13:38:03.178" v="14672" actId="47"/>
        <pc:sldMkLst>
          <pc:docMk/>
          <pc:sldMk cId="4137668932" sldId="262"/>
        </pc:sldMkLst>
        <pc:spChg chg="del mod">
          <ac:chgData name="Matt Babb" userId="acd11e371c26234e" providerId="LiveId" clId="{7F7FF1BB-3365-4FB9-808F-82FBDAF89F11}" dt="2023-05-22T13:29:45.392" v="14545" actId="478"/>
          <ac:spMkLst>
            <pc:docMk/>
            <pc:sldMk cId="4137668932" sldId="262"/>
            <ac:spMk id="3" creationId="{2478B09F-0AEB-C931-B0A2-81ABE3F773D3}"/>
          </ac:spMkLst>
        </pc:spChg>
        <pc:spChg chg="add mod">
          <ac:chgData name="Matt Babb" userId="acd11e371c26234e" providerId="LiveId" clId="{7F7FF1BB-3365-4FB9-808F-82FBDAF89F11}" dt="2023-05-21T21:22:46.462" v="1129" actId="208"/>
          <ac:spMkLst>
            <pc:docMk/>
            <pc:sldMk cId="4137668932" sldId="262"/>
            <ac:spMk id="4" creationId="{0A4E1AE0-99F9-EEE7-8A01-593872DF224F}"/>
          </ac:spMkLst>
        </pc:spChg>
        <pc:spChg chg="add del mod">
          <ac:chgData name="Matt Babb" userId="acd11e371c26234e" providerId="LiveId" clId="{7F7FF1BB-3365-4FB9-808F-82FBDAF89F11}" dt="2023-05-21T21:25:21.967" v="1139" actId="478"/>
          <ac:spMkLst>
            <pc:docMk/>
            <pc:sldMk cId="4137668932" sldId="262"/>
            <ac:spMk id="5" creationId="{6F43F96E-8A4C-65B3-F696-CF1494D4AEC1}"/>
          </ac:spMkLst>
        </pc:spChg>
        <pc:spChg chg="add mod">
          <ac:chgData name="Matt Babb" userId="acd11e371c26234e" providerId="LiveId" clId="{7F7FF1BB-3365-4FB9-808F-82FBDAF89F11}" dt="2023-05-21T21:25:55.250" v="1142" actId="14861"/>
          <ac:spMkLst>
            <pc:docMk/>
            <pc:sldMk cId="4137668932" sldId="262"/>
            <ac:spMk id="6" creationId="{CC4D70E0-FFE0-84BE-5A96-EA8EF73CFBD0}"/>
          </ac:spMkLst>
        </pc:spChg>
        <pc:spChg chg="add mod">
          <ac:chgData name="Matt Babb" userId="acd11e371c26234e" providerId="LiveId" clId="{7F7FF1BB-3365-4FB9-808F-82FBDAF89F11}" dt="2023-05-22T10:51:17.672" v="7869"/>
          <ac:spMkLst>
            <pc:docMk/>
            <pc:sldMk cId="4137668932" sldId="262"/>
            <ac:spMk id="7" creationId="{8FDB744D-14A9-7F5D-4A51-6D77D08C4FE4}"/>
          </ac:spMkLst>
        </pc:spChg>
        <pc:spChg chg="add del mod">
          <ac:chgData name="Matt Babb" userId="acd11e371c26234e" providerId="LiveId" clId="{7F7FF1BB-3365-4FB9-808F-82FBDAF89F11}" dt="2023-05-22T13:29:47.936" v="14546" actId="478"/>
          <ac:spMkLst>
            <pc:docMk/>
            <pc:sldMk cId="4137668932" sldId="262"/>
            <ac:spMk id="9" creationId="{CBB8D8A1-608B-783E-1AA1-0EC137EF8464}"/>
          </ac:spMkLst>
        </pc:spChg>
        <pc:spChg chg="add del mod">
          <ac:chgData name="Matt Babb" userId="acd11e371c26234e" providerId="LiveId" clId="{7F7FF1BB-3365-4FB9-808F-82FBDAF89F11}" dt="2023-05-22T13:31:57.535" v="14577" actId="478"/>
          <ac:spMkLst>
            <pc:docMk/>
            <pc:sldMk cId="4137668932" sldId="262"/>
            <ac:spMk id="10" creationId="{FEE0C01A-5384-09A6-9F7B-B1D94906201F}"/>
          </ac:spMkLst>
        </pc:spChg>
        <pc:spChg chg="add mod">
          <ac:chgData name="Matt Babb" userId="acd11e371c26234e" providerId="LiveId" clId="{7F7FF1BB-3365-4FB9-808F-82FBDAF89F11}" dt="2023-05-22T13:31:57.777" v="14578"/>
          <ac:spMkLst>
            <pc:docMk/>
            <pc:sldMk cId="4137668932" sldId="262"/>
            <ac:spMk id="11" creationId="{9CF30C0A-74DA-25F9-C8BB-9CA1CB004D6F}"/>
          </ac:spMkLst>
        </pc:spChg>
        <pc:spChg chg="add mod">
          <ac:chgData name="Matt Babb" userId="acd11e371c26234e" providerId="LiveId" clId="{7F7FF1BB-3365-4FB9-808F-82FBDAF89F11}" dt="2023-05-22T13:31:57.777" v="14578"/>
          <ac:spMkLst>
            <pc:docMk/>
            <pc:sldMk cId="4137668932" sldId="262"/>
            <ac:spMk id="12" creationId="{77747679-866D-86CE-7C84-EF02407B7DFA}"/>
          </ac:spMkLst>
        </pc:spChg>
      </pc:sldChg>
      <pc:sldChg chg="add del">
        <pc:chgData name="Matt Babb" userId="acd11e371c26234e" providerId="LiveId" clId="{7F7FF1BB-3365-4FB9-808F-82FBDAF89F11}" dt="2023-05-21T21:20:23.221" v="1101" actId="2890"/>
        <pc:sldMkLst>
          <pc:docMk/>
          <pc:sldMk cId="4189698961" sldId="262"/>
        </pc:sldMkLst>
      </pc:sldChg>
      <pc:sldChg chg="modSp new mod modTransition modNotesTx">
        <pc:chgData name="Matt Babb" userId="acd11e371c26234e" providerId="LiveId" clId="{7F7FF1BB-3365-4FB9-808F-82FBDAF89F11}" dt="2023-05-24T12:23:20.060" v="21801" actId="20577"/>
        <pc:sldMkLst>
          <pc:docMk/>
          <pc:sldMk cId="2357596958" sldId="263"/>
        </pc:sldMkLst>
        <pc:spChg chg="mod">
          <ac:chgData name="Matt Babb" userId="acd11e371c26234e" providerId="LiveId" clId="{7F7FF1BB-3365-4FB9-808F-82FBDAF89F11}" dt="2023-05-21T21:30:48.283" v="1275" actId="20577"/>
          <ac:spMkLst>
            <pc:docMk/>
            <pc:sldMk cId="2357596958" sldId="263"/>
            <ac:spMk id="2" creationId="{EF08EAE3-2197-6B89-35C2-96F4F65626F3}"/>
          </ac:spMkLst>
        </pc:spChg>
        <pc:spChg chg="mod">
          <ac:chgData name="Matt Babb" userId="acd11e371c26234e" providerId="LiveId" clId="{7F7FF1BB-3365-4FB9-808F-82FBDAF89F11}" dt="2023-05-24T12:22:51.123" v="21697" actId="20577"/>
          <ac:spMkLst>
            <pc:docMk/>
            <pc:sldMk cId="2357596958" sldId="263"/>
            <ac:spMk id="3" creationId="{4F166AC3-DFF5-11EB-121C-F466B6B0C90F}"/>
          </ac:spMkLst>
        </pc:spChg>
      </pc:sldChg>
      <pc:sldChg chg="addSp delSp modSp add del mod modTransition modNotesTx">
        <pc:chgData name="Matt Babb" userId="acd11e371c26234e" providerId="LiveId" clId="{7F7FF1BB-3365-4FB9-808F-82FBDAF89F11}" dt="2023-05-21T21:39:16.238" v="1668" actId="2696"/>
        <pc:sldMkLst>
          <pc:docMk/>
          <pc:sldMk cId="2326792946" sldId="264"/>
        </pc:sldMkLst>
        <pc:spChg chg="del mod">
          <ac:chgData name="Matt Babb" userId="acd11e371c26234e" providerId="LiveId" clId="{7F7FF1BB-3365-4FB9-808F-82FBDAF89F11}" dt="2023-05-21T21:31:40.308" v="1289" actId="478"/>
          <ac:spMkLst>
            <pc:docMk/>
            <pc:sldMk cId="2326792946" sldId="264"/>
            <ac:spMk id="2" creationId="{EF08EAE3-2197-6B89-35C2-96F4F65626F3}"/>
          </ac:spMkLst>
        </pc:spChg>
        <pc:spChg chg="add del mod">
          <ac:chgData name="Matt Babb" userId="acd11e371c26234e" providerId="LiveId" clId="{7F7FF1BB-3365-4FB9-808F-82FBDAF89F11}" dt="2023-05-21T21:32:27.411" v="1297" actId="113"/>
          <ac:spMkLst>
            <pc:docMk/>
            <pc:sldMk cId="2326792946" sldId="264"/>
            <ac:spMk id="3" creationId="{4F166AC3-DFF5-11EB-121C-F466B6B0C90F}"/>
          </ac:spMkLst>
        </pc:spChg>
        <pc:spChg chg="add del mod">
          <ac:chgData name="Matt Babb" userId="acd11e371c26234e" providerId="LiveId" clId="{7F7FF1BB-3365-4FB9-808F-82FBDAF89F11}" dt="2023-05-21T21:31:11.392" v="1281" actId="478"/>
          <ac:spMkLst>
            <pc:docMk/>
            <pc:sldMk cId="2326792946" sldId="264"/>
            <ac:spMk id="5" creationId="{35ECE559-5D26-4A11-A3C2-21C84BAAB8BF}"/>
          </ac:spMkLst>
        </pc:spChg>
        <pc:spChg chg="add del mod">
          <ac:chgData name="Matt Babb" userId="acd11e371c26234e" providerId="LiveId" clId="{7F7FF1BB-3365-4FB9-808F-82FBDAF89F11}" dt="2023-05-21T21:31:46.887" v="1290" actId="478"/>
          <ac:spMkLst>
            <pc:docMk/>
            <pc:sldMk cId="2326792946" sldId="264"/>
            <ac:spMk id="7" creationId="{1D910D84-6180-CFC0-90E3-A9BFECCFA7A0}"/>
          </ac:spMkLst>
        </pc:spChg>
      </pc:sldChg>
      <pc:sldChg chg="modSp add mod ord modTransition modNotesTx">
        <pc:chgData name="Matt Babb" userId="acd11e371c26234e" providerId="LiveId" clId="{7F7FF1BB-3365-4FB9-808F-82FBDAF89F11}" dt="2023-05-22T11:23:45.352" v="11621" actId="20577"/>
        <pc:sldMkLst>
          <pc:docMk/>
          <pc:sldMk cId="3761925694" sldId="265"/>
        </pc:sldMkLst>
        <pc:spChg chg="mod">
          <ac:chgData name="Matt Babb" userId="acd11e371c26234e" providerId="LiveId" clId="{7F7FF1BB-3365-4FB9-808F-82FBDAF89F11}" dt="2023-05-21T21:54:58.425" v="2870" actId="20577"/>
          <ac:spMkLst>
            <pc:docMk/>
            <pc:sldMk cId="3761925694" sldId="265"/>
            <ac:spMk id="3" creationId="{4F166AC3-DFF5-11EB-121C-F466B6B0C90F}"/>
          </ac:spMkLst>
        </pc:spChg>
      </pc:sldChg>
      <pc:sldChg chg="addSp delSp modSp new del mod modNotesTx">
        <pc:chgData name="Matt Babb" userId="acd11e371c26234e" providerId="LiveId" clId="{7F7FF1BB-3365-4FB9-808F-82FBDAF89F11}" dt="2023-05-21T22:07:41.960" v="2988" actId="2696"/>
        <pc:sldMkLst>
          <pc:docMk/>
          <pc:sldMk cId="2474148743" sldId="266"/>
        </pc:sldMkLst>
        <pc:spChg chg="add del mod">
          <ac:chgData name="Matt Babb" userId="acd11e371c26234e" providerId="LiveId" clId="{7F7FF1BB-3365-4FB9-808F-82FBDAF89F11}" dt="2023-05-21T22:06:48.707" v="2987" actId="207"/>
          <ac:spMkLst>
            <pc:docMk/>
            <pc:sldMk cId="2474148743" sldId="266"/>
            <ac:spMk id="2" creationId="{929E98EF-EFCD-9EE7-BFDE-B436F3C5229C}"/>
          </ac:spMkLst>
        </pc:spChg>
        <pc:spChg chg="del">
          <ac:chgData name="Matt Babb" userId="acd11e371c26234e" providerId="LiveId" clId="{7F7FF1BB-3365-4FB9-808F-82FBDAF89F11}" dt="2023-05-21T22:02:50.826" v="2940" actId="478"/>
          <ac:spMkLst>
            <pc:docMk/>
            <pc:sldMk cId="2474148743" sldId="266"/>
            <ac:spMk id="3" creationId="{0230E908-A437-4A7D-F714-545FC0D298F3}"/>
          </ac:spMkLst>
        </pc:spChg>
        <pc:spChg chg="add del mod ord">
          <ac:chgData name="Matt Babb" userId="acd11e371c26234e" providerId="LiveId" clId="{7F7FF1BB-3365-4FB9-808F-82FBDAF89F11}" dt="2023-05-21T22:06:43.935" v="2986"/>
          <ac:spMkLst>
            <pc:docMk/>
            <pc:sldMk cId="2474148743" sldId="266"/>
            <ac:spMk id="4" creationId="{8C338A17-214A-9958-C012-A2606DFD0396}"/>
          </ac:spMkLst>
        </pc:spChg>
        <pc:spChg chg="mod">
          <ac:chgData name="Matt Babb" userId="acd11e371c26234e" providerId="LiveId" clId="{7F7FF1BB-3365-4FB9-808F-82FBDAF89F11}" dt="2023-05-21T22:04:52.059" v="2975"/>
          <ac:spMkLst>
            <pc:docMk/>
            <pc:sldMk cId="2474148743" sldId="266"/>
            <ac:spMk id="5" creationId="{8405F19C-3E45-B2AC-7F98-2B0DA9BD69BC}"/>
          </ac:spMkLst>
        </pc:spChg>
        <pc:spChg chg="mod">
          <ac:chgData name="Matt Babb" userId="acd11e371c26234e" providerId="LiveId" clId="{7F7FF1BB-3365-4FB9-808F-82FBDAF89F11}" dt="2023-05-21T22:06:43.935" v="2986"/>
          <ac:spMkLst>
            <pc:docMk/>
            <pc:sldMk cId="2474148743" sldId="266"/>
            <ac:spMk id="6" creationId="{7012CDE4-A895-E7FB-1A6A-EDA08535ED48}"/>
          </ac:spMkLst>
        </pc:spChg>
        <pc:picChg chg="add del mod">
          <ac:chgData name="Matt Babb" userId="acd11e371c26234e" providerId="LiveId" clId="{7F7FF1BB-3365-4FB9-808F-82FBDAF89F11}" dt="2023-05-21T22:06:33.678" v="2982" actId="478"/>
          <ac:picMkLst>
            <pc:docMk/>
            <pc:sldMk cId="2474148743" sldId="266"/>
            <ac:picMk id="4098" creationId="{FBF93CF7-4A74-67B0-7E65-5BD457A414EB}"/>
          </ac:picMkLst>
        </pc:picChg>
      </pc:sldChg>
      <pc:sldChg chg="addSp delSp modSp add mod modNotesTx">
        <pc:chgData name="Matt Babb" userId="acd11e371c26234e" providerId="LiveId" clId="{7F7FF1BB-3365-4FB9-808F-82FBDAF89F11}" dt="2023-05-22T00:02:34.352" v="3353"/>
        <pc:sldMkLst>
          <pc:docMk/>
          <pc:sldMk cId="2290544940" sldId="267"/>
        </pc:sldMkLst>
        <pc:spChg chg="del">
          <ac:chgData name="Matt Babb" userId="acd11e371c26234e" providerId="LiveId" clId="{7F7FF1BB-3365-4FB9-808F-82FBDAF89F11}" dt="2023-05-21T22:07:51.913" v="2990" actId="478"/>
          <ac:spMkLst>
            <pc:docMk/>
            <pc:sldMk cId="2290544940" sldId="267"/>
            <ac:spMk id="2" creationId="{929E98EF-EFCD-9EE7-BFDE-B436F3C5229C}"/>
          </ac:spMkLst>
        </pc:spChg>
        <pc:spChg chg="add del">
          <ac:chgData name="Matt Babb" userId="acd11e371c26234e" providerId="LiveId" clId="{7F7FF1BB-3365-4FB9-808F-82FBDAF89F11}" dt="2023-05-21T23:35:30.631" v="3028"/>
          <ac:spMkLst>
            <pc:docMk/>
            <pc:sldMk cId="2290544940" sldId="267"/>
            <ac:spMk id="4" creationId="{8C338A17-214A-9958-C012-A2606DFD0396}"/>
          </ac:spMkLst>
        </pc:spChg>
        <pc:spChg chg="add del mod">
          <ac:chgData name="Matt Babb" userId="acd11e371c26234e" providerId="LiveId" clId="{7F7FF1BB-3365-4FB9-808F-82FBDAF89F11}" dt="2023-05-21T22:07:55.928" v="2991" actId="478"/>
          <ac:spMkLst>
            <pc:docMk/>
            <pc:sldMk cId="2290544940" sldId="267"/>
            <ac:spMk id="5" creationId="{8F2CB70A-1F63-0BC3-4F76-8B92868AFCE3}"/>
          </ac:spMkLst>
        </pc:spChg>
        <pc:spChg chg="add del mod">
          <ac:chgData name="Matt Babb" userId="acd11e371c26234e" providerId="LiveId" clId="{7F7FF1BB-3365-4FB9-808F-82FBDAF89F11}" dt="2023-05-21T23:35:30.631" v="3028"/>
          <ac:spMkLst>
            <pc:docMk/>
            <pc:sldMk cId="2290544940" sldId="267"/>
            <ac:spMk id="6" creationId="{D1B6E4BC-7D16-B7B5-ED53-42367575596B}"/>
          </ac:spMkLst>
        </pc:spChg>
        <pc:spChg chg="mod">
          <ac:chgData name="Matt Babb" userId="acd11e371c26234e" providerId="LiveId" clId="{7F7FF1BB-3365-4FB9-808F-82FBDAF89F11}" dt="2023-05-21T22:08:46.817" v="3018"/>
          <ac:spMkLst>
            <pc:docMk/>
            <pc:sldMk cId="2290544940" sldId="267"/>
            <ac:spMk id="7" creationId="{090ADA6C-75E8-5E2E-E2B9-56AAE99E7AFE}"/>
          </ac:spMkLst>
        </pc:spChg>
        <pc:spChg chg="mod">
          <ac:chgData name="Matt Babb" userId="acd11e371c26234e" providerId="LiveId" clId="{7F7FF1BB-3365-4FB9-808F-82FBDAF89F11}" dt="2023-05-21T23:40:41.191" v="3139" actId="1076"/>
          <ac:spMkLst>
            <pc:docMk/>
            <pc:sldMk cId="2290544940" sldId="267"/>
            <ac:spMk id="8" creationId="{3B78770B-2BB6-B0F9-2138-4EDC45278648}"/>
          </ac:spMkLst>
        </pc:spChg>
        <pc:spChg chg="add del mod">
          <ac:chgData name="Matt Babb" userId="acd11e371c26234e" providerId="LiveId" clId="{7F7FF1BB-3365-4FB9-808F-82FBDAF89F11}" dt="2023-05-21T23:40:36.473" v="3137" actId="478"/>
          <ac:spMkLst>
            <pc:docMk/>
            <pc:sldMk cId="2290544940" sldId="267"/>
            <ac:spMk id="9" creationId="{697266F4-EBDF-21D8-26D9-E135F4CC7A99}"/>
          </ac:spMkLst>
        </pc:spChg>
        <pc:spChg chg="add del mod">
          <ac:chgData name="Matt Babb" userId="acd11e371c26234e" providerId="LiveId" clId="{7F7FF1BB-3365-4FB9-808F-82FBDAF89F11}" dt="2023-05-21T23:40:27.150" v="3135" actId="478"/>
          <ac:spMkLst>
            <pc:docMk/>
            <pc:sldMk cId="2290544940" sldId="267"/>
            <ac:spMk id="10" creationId="{CAE0057F-2B1B-28E0-A558-5F621555ADC0}"/>
          </ac:spMkLst>
        </pc:spChg>
        <pc:picChg chg="del mod">
          <ac:chgData name="Matt Babb" userId="acd11e371c26234e" providerId="LiveId" clId="{7F7FF1BB-3365-4FB9-808F-82FBDAF89F11}" dt="2023-05-21T23:34:24.238" v="3022" actId="478"/>
          <ac:picMkLst>
            <pc:docMk/>
            <pc:sldMk cId="2290544940" sldId="267"/>
            <ac:picMk id="4098" creationId="{FBF93CF7-4A74-67B0-7E65-5BD457A414EB}"/>
          </ac:picMkLst>
        </pc:picChg>
        <pc:picChg chg="add del mod">
          <ac:chgData name="Matt Babb" userId="acd11e371c26234e" providerId="LiveId" clId="{7F7FF1BB-3365-4FB9-808F-82FBDAF89F11}" dt="2023-05-21T23:40:37.698" v="3138" actId="478"/>
          <ac:picMkLst>
            <pc:docMk/>
            <pc:sldMk cId="2290544940" sldId="267"/>
            <ac:picMk id="6146" creationId="{3B09F9D6-3C1B-FA66-827A-5F63084AE98D}"/>
          </ac:picMkLst>
        </pc:picChg>
      </pc:sldChg>
      <pc:sldChg chg="addSp delSp modSp add mod modTransition modAnim modNotesTx">
        <pc:chgData name="Matt Babb" userId="acd11e371c26234e" providerId="LiveId" clId="{7F7FF1BB-3365-4FB9-808F-82FBDAF89F11}" dt="2023-05-22T10:55:18.257" v="7918" actId="20577"/>
        <pc:sldMkLst>
          <pc:docMk/>
          <pc:sldMk cId="619525759" sldId="268"/>
        </pc:sldMkLst>
        <pc:spChg chg="add del mod">
          <ac:chgData name="Matt Babb" userId="acd11e371c26234e" providerId="LiveId" clId="{7F7FF1BB-3365-4FB9-808F-82FBDAF89F11}" dt="2023-05-21T23:39:41.760" v="3128" actId="478"/>
          <ac:spMkLst>
            <pc:docMk/>
            <pc:sldMk cId="619525759" sldId="268"/>
            <ac:spMk id="2" creationId="{49A9AF72-0FAF-E394-B112-39FC31598B74}"/>
          </ac:spMkLst>
        </pc:spChg>
        <pc:spChg chg="add del mod">
          <ac:chgData name="Matt Babb" userId="acd11e371c26234e" providerId="LiveId" clId="{7F7FF1BB-3365-4FB9-808F-82FBDAF89F11}" dt="2023-05-21T23:54:57.849" v="3224" actId="478"/>
          <ac:spMkLst>
            <pc:docMk/>
            <pc:sldMk cId="619525759" sldId="268"/>
            <ac:spMk id="3" creationId="{E7358FA1-F1D9-A6B5-7D6F-497911493F44}"/>
          </ac:spMkLst>
        </pc:spChg>
        <pc:spChg chg="add mod">
          <ac:chgData name="Matt Babb" userId="acd11e371c26234e" providerId="LiveId" clId="{7F7FF1BB-3365-4FB9-808F-82FBDAF89F11}" dt="2023-05-21T23:58:09.838" v="3301" actId="14861"/>
          <ac:spMkLst>
            <pc:docMk/>
            <pc:sldMk cId="619525759" sldId="268"/>
            <ac:spMk id="4" creationId="{CEEE8ABE-5842-875A-88CB-C0CDF83FD307}"/>
          </ac:spMkLst>
        </pc:spChg>
        <pc:spChg chg="mod">
          <ac:chgData name="Matt Babb" userId="acd11e371c26234e" providerId="LiveId" clId="{7F7FF1BB-3365-4FB9-808F-82FBDAF89F11}" dt="2023-05-21T23:37:16.096" v="3069" actId="1076"/>
          <ac:spMkLst>
            <pc:docMk/>
            <pc:sldMk cId="619525759" sldId="268"/>
            <ac:spMk id="8" creationId="{3B78770B-2BB6-B0F9-2138-4EDC45278648}"/>
          </ac:spMkLst>
        </pc:spChg>
        <pc:picChg chg="add del mod">
          <ac:chgData name="Matt Babb" userId="acd11e371c26234e" providerId="LiveId" clId="{7F7FF1BB-3365-4FB9-808F-82FBDAF89F11}" dt="2023-05-22T00:10:10.989" v="4695" actId="478"/>
          <ac:picMkLst>
            <pc:docMk/>
            <pc:sldMk cId="619525759" sldId="268"/>
            <ac:picMk id="5" creationId="{D194ECA0-1C45-C934-A5E0-9EF69A15B707}"/>
          </ac:picMkLst>
        </pc:picChg>
        <pc:picChg chg="add mod">
          <ac:chgData name="Matt Babb" userId="acd11e371c26234e" providerId="LiveId" clId="{7F7FF1BB-3365-4FB9-808F-82FBDAF89F11}" dt="2023-05-22T00:10:44.639" v="4702" actId="1076"/>
          <ac:picMkLst>
            <pc:docMk/>
            <pc:sldMk cId="619525759" sldId="268"/>
            <ac:picMk id="6" creationId="{3816C4B3-ABF3-E004-A8B3-652DB239FE23}"/>
          </ac:picMkLst>
        </pc:picChg>
        <pc:picChg chg="del mod">
          <ac:chgData name="Matt Babb" userId="acd11e371c26234e" providerId="LiveId" clId="{7F7FF1BB-3365-4FB9-808F-82FBDAF89F11}" dt="2023-05-21T23:41:03.587" v="3140" actId="478"/>
          <ac:picMkLst>
            <pc:docMk/>
            <pc:sldMk cId="619525759" sldId="268"/>
            <ac:picMk id="6146" creationId="{3B09F9D6-3C1B-FA66-827A-5F63084AE98D}"/>
          </ac:picMkLst>
        </pc:picChg>
        <pc:picChg chg="add del mod">
          <ac:chgData name="Matt Babb" userId="acd11e371c26234e" providerId="LiveId" clId="{7F7FF1BB-3365-4FB9-808F-82FBDAF89F11}" dt="2023-05-21T23:42:02.580" v="3148" actId="478"/>
          <ac:picMkLst>
            <pc:docMk/>
            <pc:sldMk cId="619525759" sldId="268"/>
            <ac:picMk id="7170" creationId="{2CB0D9F4-1FE7-AFE8-1EC5-C69C6DE39398}"/>
          </ac:picMkLst>
        </pc:picChg>
        <pc:picChg chg="add del">
          <ac:chgData name="Matt Babb" userId="acd11e371c26234e" providerId="LiveId" clId="{7F7FF1BB-3365-4FB9-808F-82FBDAF89F11}" dt="2023-05-21T23:41:42.155" v="3145"/>
          <ac:picMkLst>
            <pc:docMk/>
            <pc:sldMk cId="619525759" sldId="268"/>
            <ac:picMk id="7172" creationId="{AA91B55D-E1F1-3323-202C-DF01FAF8539F}"/>
          </ac:picMkLst>
        </pc:picChg>
        <pc:picChg chg="add mod">
          <ac:chgData name="Matt Babb" userId="acd11e371c26234e" providerId="LiveId" clId="{7F7FF1BB-3365-4FB9-808F-82FBDAF89F11}" dt="2023-05-21T23:58:01.577" v="3300" actId="166"/>
          <ac:picMkLst>
            <pc:docMk/>
            <pc:sldMk cId="619525759" sldId="268"/>
            <ac:picMk id="7174" creationId="{E160BA4E-F546-8627-6568-391D14746044}"/>
          </ac:picMkLst>
        </pc:picChg>
        <pc:picChg chg="add mod">
          <ac:chgData name="Matt Babb" userId="acd11e371c26234e" providerId="LiveId" clId="{7F7FF1BB-3365-4FB9-808F-82FBDAF89F11}" dt="2023-05-21T23:45:25.328" v="3170" actId="1076"/>
          <ac:picMkLst>
            <pc:docMk/>
            <pc:sldMk cId="619525759" sldId="268"/>
            <ac:picMk id="7176" creationId="{762E46F8-EAA9-B0CC-935E-439B3D4EE2DB}"/>
          </ac:picMkLst>
        </pc:picChg>
        <pc:picChg chg="add del mod">
          <ac:chgData name="Matt Babb" userId="acd11e371c26234e" providerId="LiveId" clId="{7F7FF1BB-3365-4FB9-808F-82FBDAF89F11}" dt="2023-05-21T23:57:18.119" v="3295" actId="478"/>
          <ac:picMkLst>
            <pc:docMk/>
            <pc:sldMk cId="619525759" sldId="268"/>
            <ac:picMk id="7178" creationId="{554919E2-58FF-7865-1C14-657A7262BF34}"/>
          </ac:picMkLst>
        </pc:picChg>
        <pc:picChg chg="add del mod">
          <ac:chgData name="Matt Babb" userId="acd11e371c26234e" providerId="LiveId" clId="{7F7FF1BB-3365-4FB9-808F-82FBDAF89F11}" dt="2023-05-21T23:46:59.988" v="3183" actId="478"/>
          <ac:picMkLst>
            <pc:docMk/>
            <pc:sldMk cId="619525759" sldId="268"/>
            <ac:picMk id="7180" creationId="{1F829B80-6834-91E4-2410-E4C020A9D091}"/>
          </ac:picMkLst>
        </pc:picChg>
        <pc:picChg chg="add del mod">
          <ac:chgData name="Matt Babb" userId="acd11e371c26234e" providerId="LiveId" clId="{7F7FF1BB-3365-4FB9-808F-82FBDAF89F11}" dt="2023-05-21T23:47:16.203" v="3188" actId="478"/>
          <ac:picMkLst>
            <pc:docMk/>
            <pc:sldMk cId="619525759" sldId="268"/>
            <ac:picMk id="7182" creationId="{8F184788-2504-77D6-4AFF-481DD1D65098}"/>
          </ac:picMkLst>
        </pc:picChg>
        <pc:picChg chg="add mod">
          <ac:chgData name="Matt Babb" userId="acd11e371c26234e" providerId="LiveId" clId="{7F7FF1BB-3365-4FB9-808F-82FBDAF89F11}" dt="2023-05-22T00:10:44.639" v="4702" actId="1076"/>
          <ac:picMkLst>
            <pc:docMk/>
            <pc:sldMk cId="619525759" sldId="268"/>
            <ac:picMk id="7184" creationId="{D59DE700-15C3-66F8-563D-0503A5FCD937}"/>
          </ac:picMkLst>
        </pc:picChg>
      </pc:sldChg>
      <pc:sldChg chg="addSp delSp modSp add mod modAnim modNotesTx">
        <pc:chgData name="Matt Babb" userId="acd11e371c26234e" providerId="LiveId" clId="{7F7FF1BB-3365-4FB9-808F-82FBDAF89F11}" dt="2023-05-22T10:55:25.878" v="7921" actId="20577"/>
        <pc:sldMkLst>
          <pc:docMk/>
          <pc:sldMk cId="1384280860" sldId="269"/>
        </pc:sldMkLst>
        <pc:spChg chg="del">
          <ac:chgData name="Matt Babb" userId="acd11e371c26234e" providerId="LiveId" clId="{7F7FF1BB-3365-4FB9-808F-82FBDAF89F11}" dt="2023-05-21T23:57:27.804" v="3298" actId="478"/>
          <ac:spMkLst>
            <pc:docMk/>
            <pc:sldMk cId="1384280860" sldId="269"/>
            <ac:spMk id="4" creationId="{CEEE8ABE-5842-875A-88CB-C0CDF83FD307}"/>
          </ac:spMkLst>
        </pc:spChg>
        <pc:spChg chg="add mod">
          <ac:chgData name="Matt Babb" userId="acd11e371c26234e" providerId="LiveId" clId="{7F7FF1BB-3365-4FB9-808F-82FBDAF89F11}" dt="2023-05-22T00:53:48.242" v="5351" actId="207"/>
          <ac:spMkLst>
            <pc:docMk/>
            <pc:sldMk cId="1384280860" sldId="269"/>
            <ac:spMk id="5" creationId="{F628D7FF-9B4A-A7C2-9B9A-131E14C1E152}"/>
          </ac:spMkLst>
        </pc:spChg>
        <pc:spChg chg="add mod">
          <ac:chgData name="Matt Babb" userId="acd11e371c26234e" providerId="LiveId" clId="{7F7FF1BB-3365-4FB9-808F-82FBDAF89F11}" dt="2023-05-22T00:54:06.867" v="5355" actId="1076"/>
          <ac:spMkLst>
            <pc:docMk/>
            <pc:sldMk cId="1384280860" sldId="269"/>
            <ac:spMk id="6" creationId="{83685AA8-498D-4910-FE64-248E69EE5543}"/>
          </ac:spMkLst>
        </pc:spChg>
        <pc:picChg chg="add mod">
          <ac:chgData name="Matt Babb" userId="acd11e371c26234e" providerId="LiveId" clId="{7F7FF1BB-3365-4FB9-808F-82FBDAF89F11}" dt="2023-05-22T00:54:10.919" v="5357" actId="166"/>
          <ac:picMkLst>
            <pc:docMk/>
            <pc:sldMk cId="1384280860" sldId="269"/>
            <ac:picMk id="2" creationId="{7609D010-896B-9052-CCCC-8A348263669C}"/>
          </ac:picMkLst>
        </pc:picChg>
        <pc:picChg chg="add mod">
          <ac:chgData name="Matt Babb" userId="acd11e371c26234e" providerId="LiveId" clId="{7F7FF1BB-3365-4FB9-808F-82FBDAF89F11}" dt="2023-05-22T00:54:08.724" v="5356" actId="166"/>
          <ac:picMkLst>
            <pc:docMk/>
            <pc:sldMk cId="1384280860" sldId="269"/>
            <ac:picMk id="3" creationId="{F5196009-DE04-560D-82A4-218B44352A9E}"/>
          </ac:picMkLst>
        </pc:picChg>
        <pc:picChg chg="mod">
          <ac:chgData name="Matt Babb" userId="acd11e371c26234e" providerId="LiveId" clId="{7F7FF1BB-3365-4FB9-808F-82FBDAF89F11}" dt="2023-05-21T23:57:03.290" v="3289" actId="1076"/>
          <ac:picMkLst>
            <pc:docMk/>
            <pc:sldMk cId="1384280860" sldId="269"/>
            <ac:picMk id="7174" creationId="{E160BA4E-F546-8627-6568-391D14746044}"/>
          </ac:picMkLst>
        </pc:picChg>
        <pc:picChg chg="del mod">
          <ac:chgData name="Matt Babb" userId="acd11e371c26234e" providerId="LiveId" clId="{7F7FF1BB-3365-4FB9-808F-82FBDAF89F11}" dt="2023-05-22T00:10:07.457" v="4694" actId="478"/>
          <ac:picMkLst>
            <pc:docMk/>
            <pc:sldMk cId="1384280860" sldId="269"/>
            <ac:picMk id="7178" creationId="{554919E2-58FF-7865-1C14-657A7262BF34}"/>
          </ac:picMkLst>
        </pc:picChg>
      </pc:sldChg>
      <pc:sldChg chg="addSp delSp modSp new mod modTransition modAnim modNotesTx">
        <pc:chgData name="Matt Babb" userId="acd11e371c26234e" providerId="LiveId" clId="{7F7FF1BB-3365-4FB9-808F-82FBDAF89F11}" dt="2023-05-23T22:45:45.941" v="20637" actId="20577"/>
        <pc:sldMkLst>
          <pc:docMk/>
          <pc:sldMk cId="3159320839" sldId="270"/>
        </pc:sldMkLst>
        <pc:spChg chg="add del mod">
          <ac:chgData name="Matt Babb" userId="acd11e371c26234e" providerId="LiveId" clId="{7F7FF1BB-3365-4FB9-808F-82FBDAF89F11}" dt="2023-05-22T00:26:30.990" v="5291" actId="20577"/>
          <ac:spMkLst>
            <pc:docMk/>
            <pc:sldMk cId="3159320839" sldId="270"/>
            <ac:spMk id="2" creationId="{602BE245-B5AC-9EAB-CD4B-237EFF0CD5E3}"/>
          </ac:spMkLst>
        </pc:spChg>
        <pc:spChg chg="add del mod">
          <ac:chgData name="Matt Babb" userId="acd11e371c26234e" providerId="LiveId" clId="{7F7FF1BB-3365-4FB9-808F-82FBDAF89F11}" dt="2023-05-23T22:42:49.486" v="20173" actId="20577"/>
          <ac:spMkLst>
            <pc:docMk/>
            <pc:sldMk cId="3159320839" sldId="270"/>
            <ac:spMk id="3" creationId="{C09DC90A-1B7D-BB97-BE3B-E3544CE0B3D5}"/>
          </ac:spMkLst>
        </pc:spChg>
        <pc:spChg chg="add del mod">
          <ac:chgData name="Matt Babb" userId="acd11e371c26234e" providerId="LiveId" clId="{7F7FF1BB-3365-4FB9-808F-82FBDAF89F11}" dt="2023-05-21T23:59:54.737" v="3312"/>
          <ac:spMkLst>
            <pc:docMk/>
            <pc:sldMk cId="3159320839" sldId="270"/>
            <ac:spMk id="5" creationId="{1C45A478-D064-29FD-13FC-7285F5D49D11}"/>
          </ac:spMkLst>
        </pc:spChg>
        <pc:spChg chg="add del mod ord">
          <ac:chgData name="Matt Babb" userId="acd11e371c26234e" providerId="LiveId" clId="{7F7FF1BB-3365-4FB9-808F-82FBDAF89F11}" dt="2023-05-22T00:52:52.045" v="5303" actId="478"/>
          <ac:spMkLst>
            <pc:docMk/>
            <pc:sldMk cId="3159320839" sldId="270"/>
            <ac:spMk id="10" creationId="{83955FA5-497B-D4DD-C880-EBDF404C9B50}"/>
          </ac:spMkLst>
        </pc:spChg>
        <pc:picChg chg="add del mod">
          <ac:chgData name="Matt Babb" userId="acd11e371c26234e" providerId="LiveId" clId="{7F7FF1BB-3365-4FB9-808F-82FBDAF89F11}" dt="2023-05-21T23:59:54.737" v="3312"/>
          <ac:picMkLst>
            <pc:docMk/>
            <pc:sldMk cId="3159320839" sldId="270"/>
            <ac:picMk id="4" creationId="{20D5F814-265B-32A5-5201-B19F18E6BB26}"/>
          </ac:picMkLst>
        </pc:picChg>
        <pc:picChg chg="mod">
          <ac:chgData name="Matt Babb" userId="acd11e371c26234e" providerId="LiveId" clId="{7F7FF1BB-3365-4FB9-808F-82FBDAF89F11}" dt="2023-05-22T00:00:27.958" v="3315" actId="1076"/>
          <ac:picMkLst>
            <pc:docMk/>
            <pc:sldMk cId="3159320839" sldId="270"/>
            <ac:picMk id="6" creationId="{AFF76CE4-F7DA-302A-5482-6951D2C0890A}"/>
          </ac:picMkLst>
        </pc:picChg>
        <pc:picChg chg="add mod">
          <ac:chgData name="Matt Babb" userId="acd11e371c26234e" providerId="LiveId" clId="{7F7FF1BB-3365-4FB9-808F-82FBDAF89F11}" dt="2023-05-22T00:01:18.470" v="3319" actId="1076"/>
          <ac:picMkLst>
            <pc:docMk/>
            <pc:sldMk cId="3159320839" sldId="270"/>
            <ac:picMk id="7" creationId="{E18349C2-345B-21EB-1244-EB0CD18E2825}"/>
          </ac:picMkLst>
        </pc:picChg>
        <pc:picChg chg="add mod">
          <ac:chgData name="Matt Babb" userId="acd11e371c26234e" providerId="LiveId" clId="{7F7FF1BB-3365-4FB9-808F-82FBDAF89F11}" dt="2023-05-22T00:11:37.697" v="4737" actId="1076"/>
          <ac:picMkLst>
            <pc:docMk/>
            <pc:sldMk cId="3159320839" sldId="270"/>
            <ac:picMk id="8" creationId="{08CEE6B4-826B-4268-61F5-8BF78F2291E5}"/>
          </ac:picMkLst>
        </pc:picChg>
        <pc:picChg chg="add mod">
          <ac:chgData name="Matt Babb" userId="acd11e371c26234e" providerId="LiveId" clId="{7F7FF1BB-3365-4FB9-808F-82FBDAF89F11}" dt="2023-05-22T00:11:37.697" v="4737" actId="1076"/>
          <ac:picMkLst>
            <pc:docMk/>
            <pc:sldMk cId="3159320839" sldId="270"/>
            <ac:picMk id="9" creationId="{DB87642C-EA7F-12A9-3070-A979344900C7}"/>
          </ac:picMkLst>
        </pc:picChg>
        <pc:picChg chg="add del mod">
          <ac:chgData name="Matt Babb" userId="acd11e371c26234e" providerId="LiveId" clId="{7F7FF1BB-3365-4FB9-808F-82FBDAF89F11}" dt="2023-05-22T00:52:50.045" v="5302" actId="478"/>
          <ac:picMkLst>
            <pc:docMk/>
            <pc:sldMk cId="3159320839" sldId="270"/>
            <ac:picMk id="8194" creationId="{790A6848-2748-3527-4AF8-0C13DCACD6B2}"/>
          </ac:picMkLst>
        </pc:picChg>
        <pc:picChg chg="add del mod">
          <ac:chgData name="Matt Babb" userId="acd11e371c26234e" providerId="LiveId" clId="{7F7FF1BB-3365-4FB9-808F-82FBDAF89F11}" dt="2023-05-22T01:01:11.453" v="5818" actId="478"/>
          <ac:picMkLst>
            <pc:docMk/>
            <pc:sldMk cId="3159320839" sldId="270"/>
            <ac:picMk id="8196" creationId="{AA13F74E-6555-011C-8991-78C1B46E5152}"/>
          </ac:picMkLst>
        </pc:picChg>
        <pc:picChg chg="add mod">
          <ac:chgData name="Matt Babb" userId="acd11e371c26234e" providerId="LiveId" clId="{7F7FF1BB-3365-4FB9-808F-82FBDAF89F11}" dt="2023-05-22T01:05:17.347" v="6341" actId="14100"/>
          <ac:picMkLst>
            <pc:docMk/>
            <pc:sldMk cId="3159320839" sldId="270"/>
            <ac:picMk id="8198" creationId="{E1EF3E42-F887-260F-39C2-086A09C59CA4}"/>
          </ac:picMkLst>
        </pc:picChg>
      </pc:sldChg>
      <pc:sldChg chg="addSp delSp modSp new mod modNotesTx">
        <pc:chgData name="Matt Babb" userId="acd11e371c26234e" providerId="LiveId" clId="{7F7FF1BB-3365-4FB9-808F-82FBDAF89F11}" dt="2023-05-23T22:43:21.951" v="20244" actId="20577"/>
        <pc:sldMkLst>
          <pc:docMk/>
          <pc:sldMk cId="4281991922" sldId="271"/>
        </pc:sldMkLst>
        <pc:spChg chg="mod">
          <ac:chgData name="Matt Babb" userId="acd11e371c26234e" providerId="LiveId" clId="{7F7FF1BB-3365-4FB9-808F-82FBDAF89F11}" dt="2023-05-22T01:05:08.133" v="6338" actId="313"/>
          <ac:spMkLst>
            <pc:docMk/>
            <pc:sldMk cId="4281991922" sldId="271"/>
            <ac:spMk id="2" creationId="{9FBD26BF-9E15-E32F-2A9B-C6500A9052C9}"/>
          </ac:spMkLst>
        </pc:spChg>
        <pc:spChg chg="mod">
          <ac:chgData name="Matt Babb" userId="acd11e371c26234e" providerId="LiveId" clId="{7F7FF1BB-3365-4FB9-808F-82FBDAF89F11}" dt="2023-05-23T22:43:21.951" v="20244" actId="20577"/>
          <ac:spMkLst>
            <pc:docMk/>
            <pc:sldMk cId="4281991922" sldId="271"/>
            <ac:spMk id="3" creationId="{26843556-2D13-9216-547E-F34D0C450894}"/>
          </ac:spMkLst>
        </pc:spChg>
        <pc:spChg chg="add mod">
          <ac:chgData name="Matt Babb" userId="acd11e371c26234e" providerId="LiveId" clId="{7F7FF1BB-3365-4FB9-808F-82FBDAF89F11}" dt="2023-05-22T01:18:54.524" v="6650" actId="208"/>
          <ac:spMkLst>
            <pc:docMk/>
            <pc:sldMk cId="4281991922" sldId="271"/>
            <ac:spMk id="7" creationId="{BD47E443-A3FE-990D-7C0F-B057C1BB5044}"/>
          </ac:spMkLst>
        </pc:spChg>
        <pc:picChg chg="add del mod">
          <ac:chgData name="Matt Babb" userId="acd11e371c26234e" providerId="LiveId" clId="{7F7FF1BB-3365-4FB9-808F-82FBDAF89F11}" dt="2023-05-22T01:05:25.018" v="6343"/>
          <ac:picMkLst>
            <pc:docMk/>
            <pc:sldMk cId="4281991922" sldId="271"/>
            <ac:picMk id="6" creationId="{06B2574E-9536-BB20-2E34-661AAE15E8AE}"/>
          </ac:picMkLst>
        </pc:picChg>
      </pc:sldChg>
      <pc:sldChg chg="addSp modSp new mod modAnim modNotesTx">
        <pc:chgData name="Matt Babb" userId="acd11e371c26234e" providerId="LiveId" clId="{7F7FF1BB-3365-4FB9-808F-82FBDAF89F11}" dt="2023-05-23T23:19:27.022" v="21670" actId="313"/>
        <pc:sldMkLst>
          <pc:docMk/>
          <pc:sldMk cId="2936853215" sldId="272"/>
        </pc:sldMkLst>
        <pc:spChg chg="mod">
          <ac:chgData name="Matt Babb" userId="acd11e371c26234e" providerId="LiveId" clId="{7F7FF1BB-3365-4FB9-808F-82FBDAF89F11}" dt="2023-05-22T01:17:58.434" v="6639" actId="20577"/>
          <ac:spMkLst>
            <pc:docMk/>
            <pc:sldMk cId="2936853215" sldId="272"/>
            <ac:spMk id="2" creationId="{F45318A0-4375-2EB8-EB52-EAF92DB61CE5}"/>
          </ac:spMkLst>
        </pc:spChg>
        <pc:spChg chg="mod">
          <ac:chgData name="Matt Babb" userId="acd11e371c26234e" providerId="LiveId" clId="{7F7FF1BB-3365-4FB9-808F-82FBDAF89F11}" dt="2023-05-23T23:19:27.022" v="21670" actId="313"/>
          <ac:spMkLst>
            <pc:docMk/>
            <pc:sldMk cId="2936853215" sldId="272"/>
            <ac:spMk id="3" creationId="{59DC7B7B-25C6-CEF2-103E-DE551FC63D43}"/>
          </ac:spMkLst>
        </pc:spChg>
        <pc:picChg chg="add mod">
          <ac:chgData name="Matt Babb" userId="acd11e371c26234e" providerId="LiveId" clId="{7F7FF1BB-3365-4FB9-808F-82FBDAF89F11}" dt="2023-05-22T01:05:27.121" v="6345"/>
          <ac:picMkLst>
            <pc:docMk/>
            <pc:sldMk cId="2936853215" sldId="272"/>
            <ac:picMk id="4" creationId="{5036D215-1794-769C-284F-9C33A4B6CE0A}"/>
          </ac:picMkLst>
        </pc:picChg>
      </pc:sldChg>
      <pc:sldChg chg="addSp delSp modSp new mod modTransition modNotesTx">
        <pc:chgData name="Matt Babb" userId="acd11e371c26234e" providerId="LiveId" clId="{7F7FF1BB-3365-4FB9-808F-82FBDAF89F11}" dt="2023-05-23T22:53:01.597" v="21605" actId="20577"/>
        <pc:sldMkLst>
          <pc:docMk/>
          <pc:sldMk cId="1270000045" sldId="273"/>
        </pc:sldMkLst>
        <pc:spChg chg="mod">
          <ac:chgData name="Matt Babb" userId="acd11e371c26234e" providerId="LiveId" clId="{7F7FF1BB-3365-4FB9-808F-82FBDAF89F11}" dt="2023-05-22T11:29:41.777" v="12306" actId="20577"/>
          <ac:spMkLst>
            <pc:docMk/>
            <pc:sldMk cId="1270000045" sldId="273"/>
            <ac:spMk id="2" creationId="{C5A0F41F-A344-C3D1-75C0-EB360CAA4512}"/>
          </ac:spMkLst>
        </pc:spChg>
        <pc:spChg chg="del">
          <ac:chgData name="Matt Babb" userId="acd11e371c26234e" providerId="LiveId" clId="{7F7FF1BB-3365-4FB9-808F-82FBDAF89F11}" dt="2023-05-22T01:23:51.994" v="6759" actId="478"/>
          <ac:spMkLst>
            <pc:docMk/>
            <pc:sldMk cId="1270000045" sldId="273"/>
            <ac:spMk id="3" creationId="{2DAA9ECE-1585-2BAD-BD09-94C009122038}"/>
          </ac:spMkLst>
        </pc:spChg>
        <pc:spChg chg="add mod">
          <ac:chgData name="Matt Babb" userId="acd11e371c26234e" providerId="LiveId" clId="{7F7FF1BB-3365-4FB9-808F-82FBDAF89F11}" dt="2023-05-22T11:53:31.013" v="13205"/>
          <ac:spMkLst>
            <pc:docMk/>
            <pc:sldMk cId="1270000045" sldId="273"/>
            <ac:spMk id="6" creationId="{C96D7C5D-47D9-606E-81C5-AE152EAB5A2B}"/>
          </ac:spMkLst>
        </pc:spChg>
        <pc:graphicFrameChg chg="add mod modGraphic">
          <ac:chgData name="Matt Babb" userId="acd11e371c26234e" providerId="LiveId" clId="{7F7FF1BB-3365-4FB9-808F-82FBDAF89F11}" dt="2023-05-22T11:53:10.134" v="13201" actId="20577"/>
          <ac:graphicFrameMkLst>
            <pc:docMk/>
            <pc:sldMk cId="1270000045" sldId="273"/>
            <ac:graphicFrameMk id="5" creationId="{8A373003-FB69-0E24-20A6-EA17124EC0C6}"/>
          </ac:graphicFrameMkLst>
        </pc:graphicFrameChg>
        <pc:picChg chg="add mod">
          <ac:chgData name="Matt Babb" userId="acd11e371c26234e" providerId="LiveId" clId="{7F7FF1BB-3365-4FB9-808F-82FBDAF89F11}" dt="2023-05-22T01:19:10.753" v="6652"/>
          <ac:picMkLst>
            <pc:docMk/>
            <pc:sldMk cId="1270000045" sldId="273"/>
            <ac:picMk id="4" creationId="{ADFAF617-57E0-2AAB-A662-768B6197ADC1}"/>
          </ac:picMkLst>
        </pc:picChg>
      </pc:sldChg>
      <pc:sldChg chg="addSp delSp modSp new del mod delAnim modAnim modNotesTx">
        <pc:chgData name="Matt Babb" userId="acd11e371c26234e" providerId="LiveId" clId="{7F7FF1BB-3365-4FB9-808F-82FBDAF89F11}" dt="2023-05-22T13:32:16.365" v="14579" actId="2696"/>
        <pc:sldMkLst>
          <pc:docMk/>
          <pc:sldMk cId="2012856872" sldId="274"/>
        </pc:sldMkLst>
        <pc:spChg chg="mod">
          <ac:chgData name="Matt Babb" userId="acd11e371c26234e" providerId="LiveId" clId="{7F7FF1BB-3365-4FB9-808F-82FBDAF89F11}" dt="2023-05-22T01:30:07.230" v="7205" actId="20577"/>
          <ac:spMkLst>
            <pc:docMk/>
            <pc:sldMk cId="2012856872" sldId="274"/>
            <ac:spMk id="2" creationId="{A0D17684-2B61-A7A1-9993-1D742FFF280D}"/>
          </ac:spMkLst>
        </pc:spChg>
        <pc:spChg chg="mod">
          <ac:chgData name="Matt Babb" userId="acd11e371c26234e" providerId="LiveId" clId="{7F7FF1BB-3365-4FB9-808F-82FBDAF89F11}" dt="2023-05-22T13:27:09.769" v="14463" actId="14100"/>
          <ac:spMkLst>
            <pc:docMk/>
            <pc:sldMk cId="2012856872" sldId="274"/>
            <ac:spMk id="3" creationId="{B896B33D-B407-E462-E423-7F0F7EB8FF60}"/>
          </ac:spMkLst>
        </pc:spChg>
        <pc:spChg chg="add del mod">
          <ac:chgData name="Matt Babb" userId="acd11e371c26234e" providerId="LiveId" clId="{7F7FF1BB-3365-4FB9-808F-82FBDAF89F11}" dt="2023-05-22T11:01:42.037" v="8541" actId="478"/>
          <ac:spMkLst>
            <pc:docMk/>
            <pc:sldMk cId="2012856872" sldId="274"/>
            <ac:spMk id="7" creationId="{306B76E1-E9E5-AF6E-43A4-3ACA47F0770A}"/>
          </ac:spMkLst>
        </pc:spChg>
        <pc:spChg chg="add del mod">
          <ac:chgData name="Matt Babb" userId="acd11e371c26234e" providerId="LiveId" clId="{7F7FF1BB-3365-4FB9-808F-82FBDAF89F11}" dt="2023-05-22T11:03:07.346" v="8639" actId="478"/>
          <ac:spMkLst>
            <pc:docMk/>
            <pc:sldMk cId="2012856872" sldId="274"/>
            <ac:spMk id="8" creationId="{BE564752-14EC-0CFB-76E6-7F86690AEAB4}"/>
          </ac:spMkLst>
        </pc:spChg>
        <pc:spChg chg="add mod">
          <ac:chgData name="Matt Babb" userId="acd11e371c26234e" providerId="LiveId" clId="{7F7FF1BB-3365-4FB9-808F-82FBDAF89F11}" dt="2023-05-22T13:28:24.536" v="14533"/>
          <ac:spMkLst>
            <pc:docMk/>
            <pc:sldMk cId="2012856872" sldId="274"/>
            <ac:spMk id="9" creationId="{08781A87-1229-B0B0-2F4D-9D994CFF6AF9}"/>
          </ac:spMkLst>
        </pc:spChg>
        <pc:graphicFrameChg chg="add del mod ord modGraphic">
          <ac:chgData name="Matt Babb" userId="acd11e371c26234e" providerId="LiveId" clId="{7F7FF1BB-3365-4FB9-808F-82FBDAF89F11}" dt="2023-05-22T11:01:40.546" v="8540" actId="478"/>
          <ac:graphicFrameMkLst>
            <pc:docMk/>
            <pc:sldMk cId="2012856872" sldId="274"/>
            <ac:graphicFrameMk id="6" creationId="{9532FE9A-9AB6-3873-A08F-788A73F8CE7E}"/>
          </ac:graphicFrameMkLst>
        </pc:graphicFrameChg>
        <pc:picChg chg="add mod">
          <ac:chgData name="Matt Babb" userId="acd11e371c26234e" providerId="LiveId" clId="{7F7FF1BB-3365-4FB9-808F-82FBDAF89F11}" dt="2023-05-22T01:29:50.555" v="7173"/>
          <ac:picMkLst>
            <pc:docMk/>
            <pc:sldMk cId="2012856872" sldId="274"/>
            <ac:picMk id="4" creationId="{40B641F9-32CA-FF04-17CE-C358772352DA}"/>
          </ac:picMkLst>
        </pc:picChg>
        <pc:picChg chg="add mod">
          <ac:chgData name="Matt Babb" userId="acd11e371c26234e" providerId="LiveId" clId="{7F7FF1BB-3365-4FB9-808F-82FBDAF89F11}" dt="2023-05-22T01:36:48.290" v="7495" actId="1076"/>
          <ac:picMkLst>
            <pc:docMk/>
            <pc:sldMk cId="2012856872" sldId="274"/>
            <ac:picMk id="5" creationId="{6EFF02F7-A904-FBC2-C0A8-942D6F7FE944}"/>
          </ac:picMkLst>
        </pc:picChg>
      </pc:sldChg>
      <pc:sldChg chg="addSp delSp modSp add del mod ord delAnim modAnim modNotesTx">
        <pc:chgData name="Matt Babb" userId="acd11e371c26234e" providerId="LiveId" clId="{7F7FF1BB-3365-4FB9-808F-82FBDAF89F11}" dt="2023-05-22T13:49:48.046" v="15080" actId="47"/>
        <pc:sldMkLst>
          <pc:docMk/>
          <pc:sldMk cId="3705603453" sldId="275"/>
        </pc:sldMkLst>
        <pc:spChg chg="mod">
          <ac:chgData name="Matt Babb" userId="acd11e371c26234e" providerId="LiveId" clId="{7F7FF1BB-3365-4FB9-808F-82FBDAF89F11}" dt="2023-05-22T10:51:47.975" v="7887" actId="20577"/>
          <ac:spMkLst>
            <pc:docMk/>
            <pc:sldMk cId="3705603453" sldId="275"/>
            <ac:spMk id="3" creationId="{2478B09F-0AEB-C931-B0A2-81ABE3F773D3}"/>
          </ac:spMkLst>
        </pc:spChg>
        <pc:spChg chg="del">
          <ac:chgData name="Matt Babb" userId="acd11e371c26234e" providerId="LiveId" clId="{7F7FF1BB-3365-4FB9-808F-82FBDAF89F11}" dt="2023-05-22T10:47:54.344" v="7819" actId="478"/>
          <ac:spMkLst>
            <pc:docMk/>
            <pc:sldMk cId="3705603453" sldId="275"/>
            <ac:spMk id="4" creationId="{0A4E1AE0-99F9-EEE7-8A01-593872DF224F}"/>
          </ac:spMkLst>
        </pc:spChg>
        <pc:spChg chg="mod ord">
          <ac:chgData name="Matt Babb" userId="acd11e371c26234e" providerId="LiveId" clId="{7F7FF1BB-3365-4FB9-808F-82FBDAF89F11}" dt="2023-05-22T10:49:24.113" v="7836" actId="1582"/>
          <ac:spMkLst>
            <pc:docMk/>
            <pc:sldMk cId="3705603453" sldId="275"/>
            <ac:spMk id="6" creationId="{CC4D70E0-FFE0-84BE-5A96-EA8EF73CFBD0}"/>
          </ac:spMkLst>
        </pc:spChg>
        <pc:spChg chg="add mod ord">
          <ac:chgData name="Matt Babb" userId="acd11e371c26234e" providerId="LiveId" clId="{7F7FF1BB-3365-4FB9-808F-82FBDAF89F11}" dt="2023-05-22T10:49:07.445" v="7834" actId="14100"/>
          <ac:spMkLst>
            <pc:docMk/>
            <pc:sldMk cId="3705603453" sldId="275"/>
            <ac:spMk id="12" creationId="{1D2AA7E4-7AAC-3614-8E7B-0D4397D7E181}"/>
          </ac:spMkLst>
        </pc:spChg>
        <pc:spChg chg="add mod">
          <ac:chgData name="Matt Babb" userId="acd11e371c26234e" providerId="LiveId" clId="{7F7FF1BB-3365-4FB9-808F-82FBDAF89F11}" dt="2023-05-22T10:51:12.751" v="7868" actId="208"/>
          <ac:spMkLst>
            <pc:docMk/>
            <pc:sldMk cId="3705603453" sldId="275"/>
            <ac:spMk id="13" creationId="{DA77A94C-AE85-4947-B7AE-5BABE80D2E5D}"/>
          </ac:spMkLst>
        </pc:spChg>
        <pc:spChg chg="add mod">
          <ac:chgData name="Matt Babb" userId="acd11e371c26234e" providerId="LiveId" clId="{7F7FF1BB-3365-4FB9-808F-82FBDAF89F11}" dt="2023-05-22T10:53:11.151" v="7904" actId="14100"/>
          <ac:spMkLst>
            <pc:docMk/>
            <pc:sldMk cId="3705603453" sldId="275"/>
            <ac:spMk id="19" creationId="{B6ECDC6E-4645-864C-7E06-59498CB08A15}"/>
          </ac:spMkLst>
        </pc:spChg>
        <pc:spChg chg="add mod">
          <ac:chgData name="Matt Babb" userId="acd11e371c26234e" providerId="LiveId" clId="{7F7FF1BB-3365-4FB9-808F-82FBDAF89F11}" dt="2023-05-22T10:53:23.750" v="7906" actId="1076"/>
          <ac:spMkLst>
            <pc:docMk/>
            <pc:sldMk cId="3705603453" sldId="275"/>
            <ac:spMk id="20" creationId="{ED811F92-548C-5FE8-7B37-31C29A1E2611}"/>
          </ac:spMkLst>
        </pc:spChg>
        <pc:picChg chg="mod">
          <ac:chgData name="Matt Babb" userId="acd11e371c26234e" providerId="LiveId" clId="{7F7FF1BB-3365-4FB9-808F-82FBDAF89F11}" dt="2023-05-22T10:49:03.074" v="7833" actId="167"/>
          <ac:picMkLst>
            <pc:docMk/>
            <pc:sldMk cId="3705603453" sldId="275"/>
            <ac:picMk id="2056" creationId="{A1A6FBDB-06D0-BDC9-A981-4E96F861CDEB}"/>
          </ac:picMkLst>
        </pc:picChg>
        <pc:cxnChg chg="add mod">
          <ac:chgData name="Matt Babb" userId="acd11e371c26234e" providerId="LiveId" clId="{7F7FF1BB-3365-4FB9-808F-82FBDAF89F11}" dt="2023-05-22T10:48:16.041" v="7823" actId="1582"/>
          <ac:cxnSpMkLst>
            <pc:docMk/>
            <pc:sldMk cId="3705603453" sldId="275"/>
            <ac:cxnSpMk id="7" creationId="{2773461C-75DB-C8AE-0E0C-01F012543185}"/>
          </ac:cxnSpMkLst>
        </pc:cxnChg>
        <pc:cxnChg chg="add mod">
          <ac:chgData name="Matt Babb" userId="acd11e371c26234e" providerId="LiveId" clId="{7F7FF1BB-3365-4FB9-808F-82FBDAF89F11}" dt="2023-05-22T10:48:23.126" v="7826" actId="14100"/>
          <ac:cxnSpMkLst>
            <pc:docMk/>
            <pc:sldMk cId="3705603453" sldId="275"/>
            <ac:cxnSpMk id="9" creationId="{E4B56395-DB61-AC98-FB39-3498EEBD1154}"/>
          </ac:cxnSpMkLst>
        </pc:cxnChg>
        <pc:cxnChg chg="add mod">
          <ac:chgData name="Matt Babb" userId="acd11e371c26234e" providerId="LiveId" clId="{7F7FF1BB-3365-4FB9-808F-82FBDAF89F11}" dt="2023-05-22T10:52:07.275" v="7890" actId="1582"/>
          <ac:cxnSpMkLst>
            <pc:docMk/>
            <pc:sldMk cId="3705603453" sldId="275"/>
            <ac:cxnSpMk id="15" creationId="{AF2FF839-1115-1D65-2FAB-A384AEA9989B}"/>
          </ac:cxnSpMkLst>
        </pc:cxnChg>
        <pc:cxnChg chg="add mod">
          <ac:chgData name="Matt Babb" userId="acd11e371c26234e" providerId="LiveId" clId="{7F7FF1BB-3365-4FB9-808F-82FBDAF89F11}" dt="2023-05-22T10:52:15.075" v="7893" actId="14100"/>
          <ac:cxnSpMkLst>
            <pc:docMk/>
            <pc:sldMk cId="3705603453" sldId="275"/>
            <ac:cxnSpMk id="16" creationId="{EDFF4B5F-05A8-BCDC-8385-E6BFCD459F60}"/>
          </ac:cxnSpMkLst>
        </pc:cxnChg>
      </pc:sldChg>
      <pc:sldChg chg="addSp delSp modSp add mod ord modTransition delAnim modAnim modNotesTx">
        <pc:chgData name="Matt Babb" userId="acd11e371c26234e" providerId="LiveId" clId="{7F7FF1BB-3365-4FB9-808F-82FBDAF89F11}" dt="2023-05-23T22:46:28.127" v="20640" actId="20577"/>
        <pc:sldMkLst>
          <pc:docMk/>
          <pc:sldMk cId="757651288" sldId="276"/>
        </pc:sldMkLst>
        <pc:spChg chg="del mod">
          <ac:chgData name="Matt Babb" userId="acd11e371c26234e" providerId="LiveId" clId="{7F7FF1BB-3365-4FB9-808F-82FBDAF89F11}" dt="2023-05-22T13:35:25.218" v="14635" actId="478"/>
          <ac:spMkLst>
            <pc:docMk/>
            <pc:sldMk cId="757651288" sldId="276"/>
            <ac:spMk id="3" creationId="{B896B33D-B407-E462-E423-7F0F7EB8FF60}"/>
          </ac:spMkLst>
        </pc:spChg>
        <pc:spChg chg="del mod">
          <ac:chgData name="Matt Babb" userId="acd11e371c26234e" providerId="LiveId" clId="{7F7FF1BB-3365-4FB9-808F-82FBDAF89F11}" dt="2023-05-22T13:35:29.745" v="14638" actId="478"/>
          <ac:spMkLst>
            <pc:docMk/>
            <pc:sldMk cId="757651288" sldId="276"/>
            <ac:spMk id="7" creationId="{306B76E1-E9E5-AF6E-43A4-3ACA47F0770A}"/>
          </ac:spMkLst>
        </pc:spChg>
        <pc:spChg chg="add mod">
          <ac:chgData name="Matt Babb" userId="acd11e371c26234e" providerId="LiveId" clId="{7F7FF1BB-3365-4FB9-808F-82FBDAF89F11}" dt="2023-05-22T13:35:37.818" v="14642" actId="1076"/>
          <ac:spMkLst>
            <pc:docMk/>
            <pc:sldMk cId="757651288" sldId="276"/>
            <ac:spMk id="8" creationId="{8B738F6E-E32C-CB67-7ED3-9A71DCFB0407}"/>
          </ac:spMkLst>
        </pc:spChg>
        <pc:spChg chg="add del mod">
          <ac:chgData name="Matt Babb" userId="acd11e371c26234e" providerId="LiveId" clId="{7F7FF1BB-3365-4FB9-808F-82FBDAF89F11}" dt="2023-05-22T13:37:04.490" v="14658" actId="478"/>
          <ac:spMkLst>
            <pc:docMk/>
            <pc:sldMk cId="757651288" sldId="276"/>
            <ac:spMk id="9" creationId="{D89F660E-3766-B9E7-7B2D-1C7798FD53C3}"/>
          </ac:spMkLst>
        </pc:spChg>
        <pc:spChg chg="add del mod">
          <ac:chgData name="Matt Babb" userId="acd11e371c26234e" providerId="LiveId" clId="{7F7FF1BB-3365-4FB9-808F-82FBDAF89F11}" dt="2023-05-22T13:35:31.327" v="14640" actId="478"/>
          <ac:spMkLst>
            <pc:docMk/>
            <pc:sldMk cId="757651288" sldId="276"/>
            <ac:spMk id="10" creationId="{23105E4F-4C9D-02F0-8A8C-4AEEDC6C1B40}"/>
          </ac:spMkLst>
        </pc:spChg>
        <pc:spChg chg="add del mod">
          <ac:chgData name="Matt Babb" userId="acd11e371c26234e" providerId="LiveId" clId="{7F7FF1BB-3365-4FB9-808F-82FBDAF89F11}" dt="2023-05-22T13:35:32.237" v="14641" actId="478"/>
          <ac:spMkLst>
            <pc:docMk/>
            <pc:sldMk cId="757651288" sldId="276"/>
            <ac:spMk id="12" creationId="{C4BC7A16-9C26-C269-3A28-0EA866B6D1DB}"/>
          </ac:spMkLst>
        </pc:spChg>
        <pc:spChg chg="add del mod">
          <ac:chgData name="Matt Babb" userId="acd11e371c26234e" providerId="LiveId" clId="{7F7FF1BB-3365-4FB9-808F-82FBDAF89F11}" dt="2023-05-22T13:35:28.467" v="14637" actId="478"/>
          <ac:spMkLst>
            <pc:docMk/>
            <pc:sldMk cId="757651288" sldId="276"/>
            <ac:spMk id="13" creationId="{4ACD93F6-A790-509B-A70D-926154825919}"/>
          </ac:spMkLst>
        </pc:spChg>
        <pc:spChg chg="add del mod">
          <ac:chgData name="Matt Babb" userId="acd11e371c26234e" providerId="LiveId" clId="{7F7FF1BB-3365-4FB9-808F-82FBDAF89F11}" dt="2023-05-22T13:35:26.273" v="14636" actId="478"/>
          <ac:spMkLst>
            <pc:docMk/>
            <pc:sldMk cId="757651288" sldId="276"/>
            <ac:spMk id="16" creationId="{57AD7909-1F70-FA50-39E9-706810AC1435}"/>
          </ac:spMkLst>
        </pc:spChg>
        <pc:spChg chg="add del mod">
          <ac:chgData name="Matt Babb" userId="acd11e371c26234e" providerId="LiveId" clId="{7F7FF1BB-3365-4FB9-808F-82FBDAF89F11}" dt="2023-05-22T13:36:24.029" v="14652" actId="478"/>
          <ac:spMkLst>
            <pc:docMk/>
            <pc:sldMk cId="757651288" sldId="276"/>
            <ac:spMk id="17" creationId="{EC7B9A22-30D5-405E-9A92-3F2FCCE15CB5}"/>
          </ac:spMkLst>
        </pc:spChg>
        <pc:spChg chg="add del mod">
          <ac:chgData name="Matt Babb" userId="acd11e371c26234e" providerId="LiveId" clId="{7F7FF1BB-3365-4FB9-808F-82FBDAF89F11}" dt="2023-05-22T13:46:04.595" v="14761" actId="478"/>
          <ac:spMkLst>
            <pc:docMk/>
            <pc:sldMk cId="757651288" sldId="276"/>
            <ac:spMk id="18" creationId="{0F54597D-5ED4-F7A9-2238-084C161E601F}"/>
          </ac:spMkLst>
        </pc:spChg>
        <pc:spChg chg="add del mod">
          <ac:chgData name="Matt Babb" userId="acd11e371c26234e" providerId="LiveId" clId="{7F7FF1BB-3365-4FB9-808F-82FBDAF89F11}" dt="2023-05-22T13:37:14.481" v="14660"/>
          <ac:spMkLst>
            <pc:docMk/>
            <pc:sldMk cId="757651288" sldId="276"/>
            <ac:spMk id="19" creationId="{EBACBC4D-797C-A071-9E6B-94C19FE8AB28}"/>
          </ac:spMkLst>
        </pc:spChg>
        <pc:spChg chg="add mod ord">
          <ac:chgData name="Matt Babb" userId="acd11e371c26234e" providerId="LiveId" clId="{7F7FF1BB-3365-4FB9-808F-82FBDAF89F11}" dt="2023-05-22T13:37:20.182" v="14662" actId="167"/>
          <ac:spMkLst>
            <pc:docMk/>
            <pc:sldMk cId="757651288" sldId="276"/>
            <ac:spMk id="20" creationId="{79333A8E-F0AC-E80A-1DDA-087E23B6FADE}"/>
          </ac:spMkLst>
        </pc:spChg>
        <pc:spChg chg="add mod">
          <ac:chgData name="Matt Babb" userId="acd11e371c26234e" providerId="LiveId" clId="{7F7FF1BB-3365-4FB9-808F-82FBDAF89F11}" dt="2023-05-22T13:37:41.624" v="14671" actId="1076"/>
          <ac:spMkLst>
            <pc:docMk/>
            <pc:sldMk cId="757651288" sldId="276"/>
            <ac:spMk id="21" creationId="{F941FC98-481A-5A1B-BB5D-6DAE1F2AD8CE}"/>
          </ac:spMkLst>
        </pc:spChg>
        <pc:spChg chg="add mod">
          <ac:chgData name="Matt Babb" userId="acd11e371c26234e" providerId="LiveId" clId="{7F7FF1BB-3365-4FB9-808F-82FBDAF89F11}" dt="2023-05-22T13:40:53.691" v="14691"/>
          <ac:spMkLst>
            <pc:docMk/>
            <pc:sldMk cId="757651288" sldId="276"/>
            <ac:spMk id="22" creationId="{A2973DA5-0976-F979-E807-920694012939}"/>
          </ac:spMkLst>
        </pc:spChg>
        <pc:spChg chg="add del mod">
          <ac:chgData name="Matt Babb" userId="acd11e371c26234e" providerId="LiveId" clId="{7F7FF1BB-3365-4FB9-808F-82FBDAF89F11}" dt="2023-05-22T13:45:15.370" v="14753"/>
          <ac:spMkLst>
            <pc:docMk/>
            <pc:sldMk cId="757651288" sldId="276"/>
            <ac:spMk id="23" creationId="{182A9E68-ED42-85BC-85F0-97C213ACB10B}"/>
          </ac:spMkLst>
        </pc:spChg>
        <pc:spChg chg="add mod">
          <ac:chgData name="Matt Babb" userId="acd11e371c26234e" providerId="LiveId" clId="{7F7FF1BB-3365-4FB9-808F-82FBDAF89F11}" dt="2023-05-22T13:46:12.131" v="14762" actId="1076"/>
          <ac:spMkLst>
            <pc:docMk/>
            <pc:sldMk cId="757651288" sldId="276"/>
            <ac:spMk id="24" creationId="{6ACE39C3-E0C2-25C3-ACE7-1BCC11496704}"/>
          </ac:spMkLst>
        </pc:spChg>
        <pc:graphicFrameChg chg="del">
          <ac:chgData name="Matt Babb" userId="acd11e371c26234e" providerId="LiveId" clId="{7F7FF1BB-3365-4FB9-808F-82FBDAF89F11}" dt="2023-05-22T11:42:11.747" v="12546" actId="478"/>
          <ac:graphicFrameMkLst>
            <pc:docMk/>
            <pc:sldMk cId="757651288" sldId="276"/>
            <ac:graphicFrameMk id="6" creationId="{9532FE9A-9AB6-3873-A08F-788A73F8CE7E}"/>
          </ac:graphicFrameMkLst>
        </pc:graphicFrameChg>
        <pc:graphicFrameChg chg="add del mod">
          <ac:chgData name="Matt Babb" userId="acd11e371c26234e" providerId="LiveId" clId="{7F7FF1BB-3365-4FB9-808F-82FBDAF89F11}" dt="2023-05-22T11:42:43.406" v="12557"/>
          <ac:graphicFrameMkLst>
            <pc:docMk/>
            <pc:sldMk cId="757651288" sldId="276"/>
            <ac:graphicFrameMk id="11" creationId="{D648DBA5-B39B-DBF7-9AC6-5BB17B6DB56B}"/>
          </ac:graphicFrameMkLst>
        </pc:graphicFrameChg>
        <pc:picChg chg="del mod">
          <ac:chgData name="Matt Babb" userId="acd11e371c26234e" providerId="LiveId" clId="{7F7FF1BB-3365-4FB9-808F-82FBDAF89F11}" dt="2023-05-22T13:35:08.219" v="14630" actId="478"/>
          <ac:picMkLst>
            <pc:docMk/>
            <pc:sldMk cId="757651288" sldId="276"/>
            <ac:picMk id="5" creationId="{6EFF02F7-A904-FBC2-C0A8-942D6F7FE944}"/>
          </ac:picMkLst>
        </pc:picChg>
        <pc:picChg chg="add mod">
          <ac:chgData name="Matt Babb" userId="acd11e371c26234e" providerId="LiveId" clId="{7F7FF1BB-3365-4FB9-808F-82FBDAF89F11}" dt="2023-05-22T13:35:12.916" v="14634" actId="1076"/>
          <ac:picMkLst>
            <pc:docMk/>
            <pc:sldMk cId="757651288" sldId="276"/>
            <ac:picMk id="14" creationId="{C50CC0A7-1E5C-0D3C-16CA-D194AA3B64BD}"/>
          </ac:picMkLst>
        </pc:picChg>
      </pc:sldChg>
      <pc:sldChg chg="addSp delSp modSp new mod ord modTransition modAnim modNotesTx">
        <pc:chgData name="Matt Babb" userId="acd11e371c26234e" providerId="LiveId" clId="{7F7FF1BB-3365-4FB9-808F-82FBDAF89F11}" dt="2023-05-23T22:49:14.430" v="21133" actId="113"/>
        <pc:sldMkLst>
          <pc:docMk/>
          <pc:sldMk cId="929284157" sldId="277"/>
        </pc:sldMkLst>
        <pc:spChg chg="mod">
          <ac:chgData name="Matt Babb" userId="acd11e371c26234e" providerId="LiveId" clId="{7F7FF1BB-3365-4FB9-808F-82FBDAF89F11}" dt="2023-05-22T13:06:58.632" v="13933" actId="20577"/>
          <ac:spMkLst>
            <pc:docMk/>
            <pc:sldMk cId="929284157" sldId="277"/>
            <ac:spMk id="2" creationId="{F9CBDA0E-0359-DFFF-BF81-5A73D09B3A60}"/>
          </ac:spMkLst>
        </pc:spChg>
        <pc:spChg chg="mod">
          <ac:chgData name="Matt Babb" userId="acd11e371c26234e" providerId="LiveId" clId="{7F7FF1BB-3365-4FB9-808F-82FBDAF89F11}" dt="2023-05-22T11:31:59.502" v="12386" actId="1076"/>
          <ac:spMkLst>
            <pc:docMk/>
            <pc:sldMk cId="929284157" sldId="277"/>
            <ac:spMk id="3" creationId="{64C01EB1-3047-0486-4F68-70E33BBEFB81}"/>
          </ac:spMkLst>
        </pc:spChg>
        <pc:spChg chg="add mod">
          <ac:chgData name="Matt Babb" userId="acd11e371c26234e" providerId="LiveId" clId="{7F7FF1BB-3365-4FB9-808F-82FBDAF89F11}" dt="2023-05-22T13:18:31.211" v="14214" actId="1076"/>
          <ac:spMkLst>
            <pc:docMk/>
            <pc:sldMk cId="929284157" sldId="277"/>
            <ac:spMk id="5" creationId="{678D8AF8-4801-C7ED-C5BB-5A5D453EB74E}"/>
          </ac:spMkLst>
        </pc:spChg>
        <pc:spChg chg="add mod">
          <ac:chgData name="Matt Babb" userId="acd11e371c26234e" providerId="LiveId" clId="{7F7FF1BB-3365-4FB9-808F-82FBDAF89F11}" dt="2023-05-22T13:18:31.211" v="14214" actId="1076"/>
          <ac:spMkLst>
            <pc:docMk/>
            <pc:sldMk cId="929284157" sldId="277"/>
            <ac:spMk id="7" creationId="{F8630A87-816E-E422-87B8-F43854517421}"/>
          </ac:spMkLst>
        </pc:spChg>
        <pc:spChg chg="add mod">
          <ac:chgData name="Matt Babb" userId="acd11e371c26234e" providerId="LiveId" clId="{7F7FF1BB-3365-4FB9-808F-82FBDAF89F11}" dt="2023-05-22T13:18:36.025" v="14215" actId="1076"/>
          <ac:spMkLst>
            <pc:docMk/>
            <pc:sldMk cId="929284157" sldId="277"/>
            <ac:spMk id="9" creationId="{1F93DE3F-BD65-4501-C2BD-0C544159C64B}"/>
          </ac:spMkLst>
        </pc:spChg>
        <pc:spChg chg="add del mod">
          <ac:chgData name="Matt Babb" userId="acd11e371c26234e" providerId="LiveId" clId="{7F7FF1BB-3365-4FB9-808F-82FBDAF89F11}" dt="2023-05-22T11:38:10.377" v="12488" actId="478"/>
          <ac:spMkLst>
            <pc:docMk/>
            <pc:sldMk cId="929284157" sldId="277"/>
            <ac:spMk id="10" creationId="{94990DA7-2160-B9E8-EDF2-D42CA711FC82}"/>
          </ac:spMkLst>
        </pc:spChg>
        <pc:spChg chg="add del mod">
          <ac:chgData name="Matt Babb" userId="acd11e371c26234e" providerId="LiveId" clId="{7F7FF1BB-3365-4FB9-808F-82FBDAF89F11}" dt="2023-05-22T11:40:16.399" v="12517" actId="478"/>
          <ac:spMkLst>
            <pc:docMk/>
            <pc:sldMk cId="929284157" sldId="277"/>
            <ac:spMk id="13" creationId="{5BB083E6-612B-5A24-47E4-B34F85407006}"/>
          </ac:spMkLst>
        </pc:spChg>
        <pc:spChg chg="add del mod">
          <ac:chgData name="Matt Babb" userId="acd11e371c26234e" providerId="LiveId" clId="{7F7FF1BB-3365-4FB9-808F-82FBDAF89F11}" dt="2023-05-22T11:40:16.399" v="12517" actId="478"/>
          <ac:spMkLst>
            <pc:docMk/>
            <pc:sldMk cId="929284157" sldId="277"/>
            <ac:spMk id="15" creationId="{7A72EB15-818D-B274-651B-F28D2072DF80}"/>
          </ac:spMkLst>
        </pc:spChg>
        <pc:spChg chg="add mod ord">
          <ac:chgData name="Matt Babb" userId="acd11e371c26234e" providerId="LiveId" clId="{7F7FF1BB-3365-4FB9-808F-82FBDAF89F11}" dt="2023-05-22T15:57:05.061" v="17504" actId="1076"/>
          <ac:spMkLst>
            <pc:docMk/>
            <pc:sldMk cId="929284157" sldId="277"/>
            <ac:spMk id="16" creationId="{584A8B63-D7C6-4726-D2C0-66F033E79134}"/>
          </ac:spMkLst>
        </pc:spChg>
        <pc:spChg chg="add del mod">
          <ac:chgData name="Matt Babb" userId="acd11e371c26234e" providerId="LiveId" clId="{7F7FF1BB-3365-4FB9-808F-82FBDAF89F11}" dt="2023-05-22T13:16:10.865" v="14180" actId="478"/>
          <ac:spMkLst>
            <pc:docMk/>
            <pc:sldMk cId="929284157" sldId="277"/>
            <ac:spMk id="19" creationId="{0F8FC3D8-21AE-98F4-4130-522FE706A4DD}"/>
          </ac:spMkLst>
        </pc:spChg>
        <pc:spChg chg="add del mod">
          <ac:chgData name="Matt Babb" userId="acd11e371c26234e" providerId="LiveId" clId="{7F7FF1BB-3365-4FB9-808F-82FBDAF89F11}" dt="2023-05-22T13:16:16.100" v="14182" actId="478"/>
          <ac:spMkLst>
            <pc:docMk/>
            <pc:sldMk cId="929284157" sldId="277"/>
            <ac:spMk id="21" creationId="{72694DEE-90BC-F5C4-E089-8343587676AE}"/>
          </ac:spMkLst>
        </pc:spChg>
        <pc:spChg chg="add del mod">
          <ac:chgData name="Matt Babb" userId="acd11e371c26234e" providerId="LiveId" clId="{7F7FF1BB-3365-4FB9-808F-82FBDAF89F11}" dt="2023-05-22T11:40:44.095" v="12526"/>
          <ac:spMkLst>
            <pc:docMk/>
            <pc:sldMk cId="929284157" sldId="277"/>
            <ac:spMk id="22" creationId="{65A0F379-0375-A1C1-0F77-60ABBB0DAB9A}"/>
          </ac:spMkLst>
        </pc:spChg>
        <pc:spChg chg="add del mod">
          <ac:chgData name="Matt Babb" userId="acd11e371c26234e" providerId="LiveId" clId="{7F7FF1BB-3365-4FB9-808F-82FBDAF89F11}" dt="2023-05-22T11:40:44.095" v="12526"/>
          <ac:spMkLst>
            <pc:docMk/>
            <pc:sldMk cId="929284157" sldId="277"/>
            <ac:spMk id="24" creationId="{E727DD7E-3497-9B80-E2E4-5825FE8E1637}"/>
          </ac:spMkLst>
        </pc:spChg>
        <pc:spChg chg="add del mod">
          <ac:chgData name="Matt Babb" userId="acd11e371c26234e" providerId="LiveId" clId="{7F7FF1BB-3365-4FB9-808F-82FBDAF89F11}" dt="2023-05-22T13:16:19.298" v="14185" actId="478"/>
          <ac:spMkLst>
            <pc:docMk/>
            <pc:sldMk cId="929284157" sldId="277"/>
            <ac:spMk id="25" creationId="{B10E627A-0436-15B2-FB36-A2BDBB1AB951}"/>
          </ac:spMkLst>
        </pc:spChg>
        <pc:spChg chg="add del mod">
          <ac:chgData name="Matt Babb" userId="acd11e371c26234e" providerId="LiveId" clId="{7F7FF1BB-3365-4FB9-808F-82FBDAF89F11}" dt="2023-05-22T13:16:18.109" v="14184" actId="478"/>
          <ac:spMkLst>
            <pc:docMk/>
            <pc:sldMk cId="929284157" sldId="277"/>
            <ac:spMk id="27" creationId="{78032449-B444-0F0A-DECA-19916394A374}"/>
          </ac:spMkLst>
        </pc:spChg>
        <pc:spChg chg="add del mod">
          <ac:chgData name="Matt Babb" userId="acd11e371c26234e" providerId="LiveId" clId="{7F7FF1BB-3365-4FB9-808F-82FBDAF89F11}" dt="2023-05-22T13:16:04.198" v="14178" actId="478"/>
          <ac:spMkLst>
            <pc:docMk/>
            <pc:sldMk cId="929284157" sldId="277"/>
            <ac:spMk id="28" creationId="{480BC9EE-18D5-A572-9BD4-7763825677AD}"/>
          </ac:spMkLst>
        </pc:spChg>
        <pc:spChg chg="add del mod">
          <ac:chgData name="Matt Babb" userId="acd11e371c26234e" providerId="LiveId" clId="{7F7FF1BB-3365-4FB9-808F-82FBDAF89F11}" dt="2023-05-22T13:17:23.679" v="14200" actId="478"/>
          <ac:spMkLst>
            <pc:docMk/>
            <pc:sldMk cId="929284157" sldId="277"/>
            <ac:spMk id="29" creationId="{B160AC9E-2A07-8BB4-4CB1-B0CEA998E5ED}"/>
          </ac:spMkLst>
        </pc:spChg>
        <pc:spChg chg="add mod">
          <ac:chgData name="Matt Babb" userId="acd11e371c26234e" providerId="LiveId" clId="{7F7FF1BB-3365-4FB9-808F-82FBDAF89F11}" dt="2023-05-22T13:18:31.211" v="14214" actId="1076"/>
          <ac:spMkLst>
            <pc:docMk/>
            <pc:sldMk cId="929284157" sldId="277"/>
            <ac:spMk id="31" creationId="{3B5B3B22-31D5-1A40-AFC4-160CDDACBFC5}"/>
          </ac:spMkLst>
        </pc:spChg>
        <pc:spChg chg="add mod">
          <ac:chgData name="Matt Babb" userId="acd11e371c26234e" providerId="LiveId" clId="{7F7FF1BB-3365-4FB9-808F-82FBDAF89F11}" dt="2023-05-22T13:18:31.211" v="14214" actId="1076"/>
          <ac:spMkLst>
            <pc:docMk/>
            <pc:sldMk cId="929284157" sldId="277"/>
            <ac:spMk id="32" creationId="{5DAB6F70-2A43-7BD6-BC63-A130A52D2D43}"/>
          </ac:spMkLst>
        </pc:spChg>
        <pc:spChg chg="add mod">
          <ac:chgData name="Matt Babb" userId="acd11e371c26234e" providerId="LiveId" clId="{7F7FF1BB-3365-4FB9-808F-82FBDAF89F11}" dt="2023-05-22T13:19:06.288" v="14220" actId="1076"/>
          <ac:spMkLst>
            <pc:docMk/>
            <pc:sldMk cId="929284157" sldId="277"/>
            <ac:spMk id="33" creationId="{63F9B77C-16F7-9F2C-A097-1C5AD8B0FADF}"/>
          </ac:spMkLst>
        </pc:spChg>
        <pc:spChg chg="add mod">
          <ac:chgData name="Matt Babb" userId="acd11e371c26234e" providerId="LiveId" clId="{7F7FF1BB-3365-4FB9-808F-82FBDAF89F11}" dt="2023-05-22T13:13:25.193" v="14156" actId="1076"/>
          <ac:spMkLst>
            <pc:docMk/>
            <pc:sldMk cId="929284157" sldId="277"/>
            <ac:spMk id="34" creationId="{F8974406-D765-E37D-C7F3-87FE451BDD70}"/>
          </ac:spMkLst>
        </pc:spChg>
        <pc:spChg chg="add mod">
          <ac:chgData name="Matt Babb" userId="acd11e371c26234e" providerId="LiveId" clId="{7F7FF1BB-3365-4FB9-808F-82FBDAF89F11}" dt="2023-05-22T13:18:31.211" v="14214" actId="1076"/>
          <ac:spMkLst>
            <pc:docMk/>
            <pc:sldMk cId="929284157" sldId="277"/>
            <ac:spMk id="39" creationId="{7FE48FFA-1C1A-AF31-F3F1-FBBFB1F7D616}"/>
          </ac:spMkLst>
        </pc:spChg>
        <pc:spChg chg="add mod">
          <ac:chgData name="Matt Babb" userId="acd11e371c26234e" providerId="LiveId" clId="{7F7FF1BB-3365-4FB9-808F-82FBDAF89F11}" dt="2023-05-22T13:18:31.211" v="14214" actId="1076"/>
          <ac:spMkLst>
            <pc:docMk/>
            <pc:sldMk cId="929284157" sldId="277"/>
            <ac:spMk id="41" creationId="{1F5AEF85-02EC-2305-6B97-44E5DDE7F950}"/>
          </ac:spMkLst>
        </pc:spChg>
        <pc:spChg chg="add del mod">
          <ac:chgData name="Matt Babb" userId="acd11e371c26234e" providerId="LiveId" clId="{7F7FF1BB-3365-4FB9-808F-82FBDAF89F11}" dt="2023-05-22T13:17:45.802" v="14207" actId="478"/>
          <ac:spMkLst>
            <pc:docMk/>
            <pc:sldMk cId="929284157" sldId="277"/>
            <ac:spMk id="42" creationId="{E5DC596F-CAAD-EDF3-BAB2-758DF7A3D7C7}"/>
          </ac:spMkLst>
        </pc:spChg>
        <pc:spChg chg="add del mod">
          <ac:chgData name="Matt Babb" userId="acd11e371c26234e" providerId="LiveId" clId="{7F7FF1BB-3365-4FB9-808F-82FBDAF89F11}" dt="2023-05-22T13:16:43.070" v="14193"/>
          <ac:spMkLst>
            <pc:docMk/>
            <pc:sldMk cId="929284157" sldId="277"/>
            <ac:spMk id="43" creationId="{B1176648-C1D8-2BDC-9DD6-DED9180EACE6}"/>
          </ac:spMkLst>
        </pc:spChg>
        <pc:spChg chg="add del mod">
          <ac:chgData name="Matt Babb" userId="acd11e371c26234e" providerId="LiveId" clId="{7F7FF1BB-3365-4FB9-808F-82FBDAF89F11}" dt="2023-05-22T13:16:43.070" v="14193"/>
          <ac:spMkLst>
            <pc:docMk/>
            <pc:sldMk cId="929284157" sldId="277"/>
            <ac:spMk id="45" creationId="{7F01786E-FAD1-0908-13BD-2BFB1F342BEB}"/>
          </ac:spMkLst>
        </pc:spChg>
        <pc:spChg chg="add del mod">
          <ac:chgData name="Matt Babb" userId="acd11e371c26234e" providerId="LiveId" clId="{7F7FF1BB-3365-4FB9-808F-82FBDAF89F11}" dt="2023-05-22T13:16:43.070" v="14193"/>
          <ac:spMkLst>
            <pc:docMk/>
            <pc:sldMk cId="929284157" sldId="277"/>
            <ac:spMk id="46" creationId="{F86E1231-9BEE-ECCC-50D0-8AF405F0EC2C}"/>
          </ac:spMkLst>
        </pc:spChg>
        <pc:spChg chg="add mod">
          <ac:chgData name="Matt Babb" userId="acd11e371c26234e" providerId="LiveId" clId="{7F7FF1BB-3365-4FB9-808F-82FBDAF89F11}" dt="2023-05-22T13:18:31.211" v="14214" actId="1076"/>
          <ac:spMkLst>
            <pc:docMk/>
            <pc:sldMk cId="929284157" sldId="277"/>
            <ac:spMk id="47" creationId="{AF71A57F-C605-D242-A42A-11F78D4E763C}"/>
          </ac:spMkLst>
        </pc:spChg>
        <pc:spChg chg="add mod">
          <ac:chgData name="Matt Babb" userId="acd11e371c26234e" providerId="LiveId" clId="{7F7FF1BB-3365-4FB9-808F-82FBDAF89F11}" dt="2023-05-22T13:18:31.211" v="14214" actId="1076"/>
          <ac:spMkLst>
            <pc:docMk/>
            <pc:sldMk cId="929284157" sldId="277"/>
            <ac:spMk id="48" creationId="{73E6D491-ADB6-39BB-BF46-6ABD0A7B46EA}"/>
          </ac:spMkLst>
        </pc:spChg>
        <pc:spChg chg="add mod">
          <ac:chgData name="Matt Babb" userId="acd11e371c26234e" providerId="LiveId" clId="{7F7FF1BB-3365-4FB9-808F-82FBDAF89F11}" dt="2023-05-22T13:18:31.211" v="14214" actId="1076"/>
          <ac:spMkLst>
            <pc:docMk/>
            <pc:sldMk cId="929284157" sldId="277"/>
            <ac:spMk id="49" creationId="{B77BD44A-44F6-9509-454B-A2B173C6782B}"/>
          </ac:spMkLst>
        </pc:spChg>
        <pc:spChg chg="add mod">
          <ac:chgData name="Matt Babb" userId="acd11e371c26234e" providerId="LiveId" clId="{7F7FF1BB-3365-4FB9-808F-82FBDAF89F11}" dt="2023-05-22T13:18:31.211" v="14214" actId="1076"/>
          <ac:spMkLst>
            <pc:docMk/>
            <pc:sldMk cId="929284157" sldId="277"/>
            <ac:spMk id="51" creationId="{FBA51D20-0323-754F-8CA1-F38B05D246A8}"/>
          </ac:spMkLst>
        </pc:spChg>
        <pc:spChg chg="add del mod">
          <ac:chgData name="Matt Babb" userId="acd11e371c26234e" providerId="LiveId" clId="{7F7FF1BB-3365-4FB9-808F-82FBDAF89F11}" dt="2023-05-22T13:18:07.537" v="14213" actId="478"/>
          <ac:spMkLst>
            <pc:docMk/>
            <pc:sldMk cId="929284157" sldId="277"/>
            <ac:spMk id="52" creationId="{C15527F0-8F7E-B501-2CCE-315A02324F70}"/>
          </ac:spMkLst>
        </pc:spChg>
        <pc:graphicFrameChg chg="add del mod ord modGraphic">
          <ac:chgData name="Matt Babb" userId="acd11e371c26234e" providerId="LiveId" clId="{7F7FF1BB-3365-4FB9-808F-82FBDAF89F11}" dt="2023-05-22T11:42:06.930" v="12545" actId="21"/>
          <ac:graphicFrameMkLst>
            <pc:docMk/>
            <pc:sldMk cId="929284157" sldId="277"/>
            <ac:graphicFrameMk id="30" creationId="{79951E9D-2A43-B902-215C-A6E59D686572}"/>
          </ac:graphicFrameMkLst>
        </pc:graphicFrameChg>
        <pc:picChg chg="add mod">
          <ac:chgData name="Matt Babb" userId="acd11e371c26234e" providerId="LiveId" clId="{7F7FF1BB-3365-4FB9-808F-82FBDAF89F11}" dt="2023-05-22T11:30:52.934" v="12312"/>
          <ac:picMkLst>
            <pc:docMk/>
            <pc:sldMk cId="929284157" sldId="277"/>
            <ac:picMk id="4" creationId="{C89F83EB-ACBF-1C61-2440-55467D308CF3}"/>
          </ac:picMkLst>
        </pc:picChg>
        <pc:picChg chg="add del mod">
          <ac:chgData name="Matt Babb" userId="acd11e371c26234e" providerId="LiveId" clId="{7F7FF1BB-3365-4FB9-808F-82FBDAF89F11}" dt="2023-05-22T13:18:36.025" v="14215" actId="1076"/>
          <ac:picMkLst>
            <pc:docMk/>
            <pc:sldMk cId="929284157" sldId="277"/>
            <ac:picMk id="8" creationId="{BB40F850-689B-0F30-6996-C3F71CCFA939}"/>
          </ac:picMkLst>
        </pc:picChg>
        <pc:cxnChg chg="add mod">
          <ac:chgData name="Matt Babb" userId="acd11e371c26234e" providerId="LiveId" clId="{7F7FF1BB-3365-4FB9-808F-82FBDAF89F11}" dt="2023-05-22T13:18:31.211" v="14214" actId="1076"/>
          <ac:cxnSpMkLst>
            <pc:docMk/>
            <pc:sldMk cId="929284157" sldId="277"/>
            <ac:cxnSpMk id="6" creationId="{F3B14582-1DC4-4421-08C4-161BFA56C9FE}"/>
          </ac:cxnSpMkLst>
        </pc:cxnChg>
        <pc:cxnChg chg="add del mod">
          <ac:chgData name="Matt Babb" userId="acd11e371c26234e" providerId="LiveId" clId="{7F7FF1BB-3365-4FB9-808F-82FBDAF89F11}" dt="2023-05-22T11:40:16.399" v="12517" actId="478"/>
          <ac:cxnSpMkLst>
            <pc:docMk/>
            <pc:sldMk cId="929284157" sldId="277"/>
            <ac:cxnSpMk id="14" creationId="{BA1FF751-343F-EDE5-6B47-64BF19130F00}"/>
          </ac:cxnSpMkLst>
        </pc:cxnChg>
        <pc:cxnChg chg="add del mod">
          <ac:chgData name="Matt Babb" userId="acd11e371c26234e" providerId="LiveId" clId="{7F7FF1BB-3365-4FB9-808F-82FBDAF89F11}" dt="2023-05-22T13:16:07.425" v="14179" actId="478"/>
          <ac:cxnSpMkLst>
            <pc:docMk/>
            <pc:sldMk cId="929284157" sldId="277"/>
            <ac:cxnSpMk id="20" creationId="{DFB8D01D-FA0A-876C-902A-D6DB3B399006}"/>
          </ac:cxnSpMkLst>
        </pc:cxnChg>
        <pc:cxnChg chg="add del mod">
          <ac:chgData name="Matt Babb" userId="acd11e371c26234e" providerId="LiveId" clId="{7F7FF1BB-3365-4FB9-808F-82FBDAF89F11}" dt="2023-05-22T11:40:44.095" v="12526"/>
          <ac:cxnSpMkLst>
            <pc:docMk/>
            <pc:sldMk cId="929284157" sldId="277"/>
            <ac:cxnSpMk id="23" creationId="{83A62964-7311-1955-2472-4BCD50CEA133}"/>
          </ac:cxnSpMkLst>
        </pc:cxnChg>
        <pc:cxnChg chg="add del mod">
          <ac:chgData name="Matt Babb" userId="acd11e371c26234e" providerId="LiveId" clId="{7F7FF1BB-3365-4FB9-808F-82FBDAF89F11}" dt="2023-05-22T13:16:04.198" v="14178" actId="478"/>
          <ac:cxnSpMkLst>
            <pc:docMk/>
            <pc:sldMk cId="929284157" sldId="277"/>
            <ac:cxnSpMk id="26" creationId="{9BCD768F-90E4-3A58-478A-1D1EDDC97AAF}"/>
          </ac:cxnSpMkLst>
        </pc:cxnChg>
        <pc:cxnChg chg="add mod">
          <ac:chgData name="Matt Babb" userId="acd11e371c26234e" providerId="LiveId" clId="{7F7FF1BB-3365-4FB9-808F-82FBDAF89F11}" dt="2023-05-22T13:18:31.211" v="14214" actId="1076"/>
          <ac:cxnSpMkLst>
            <pc:docMk/>
            <pc:sldMk cId="929284157" sldId="277"/>
            <ac:cxnSpMk id="40" creationId="{E7962A63-3B6B-76DF-8B78-E2BBF8448D2A}"/>
          </ac:cxnSpMkLst>
        </pc:cxnChg>
        <pc:cxnChg chg="add del mod">
          <ac:chgData name="Matt Babb" userId="acd11e371c26234e" providerId="LiveId" clId="{7F7FF1BB-3365-4FB9-808F-82FBDAF89F11}" dt="2023-05-22T13:16:43.070" v="14193"/>
          <ac:cxnSpMkLst>
            <pc:docMk/>
            <pc:sldMk cId="929284157" sldId="277"/>
            <ac:cxnSpMk id="44" creationId="{0EB4889A-918A-1614-B5D6-4EB755449762}"/>
          </ac:cxnSpMkLst>
        </pc:cxnChg>
        <pc:cxnChg chg="add mod">
          <ac:chgData name="Matt Babb" userId="acd11e371c26234e" providerId="LiveId" clId="{7F7FF1BB-3365-4FB9-808F-82FBDAF89F11}" dt="2023-05-22T13:18:31.211" v="14214" actId="1076"/>
          <ac:cxnSpMkLst>
            <pc:docMk/>
            <pc:sldMk cId="929284157" sldId="277"/>
            <ac:cxnSpMk id="50" creationId="{C4F097AE-9792-F487-0B30-4C2E86A4BF4C}"/>
          </ac:cxnSpMkLst>
        </pc:cxnChg>
      </pc:sldChg>
      <pc:sldChg chg="add del">
        <pc:chgData name="Matt Babb" userId="acd11e371c26234e" providerId="LiveId" clId="{7F7FF1BB-3365-4FB9-808F-82FBDAF89F11}" dt="2023-05-22T11:30:47.090" v="12308" actId="2890"/>
        <pc:sldMkLst>
          <pc:docMk/>
          <pc:sldMk cId="2793389951" sldId="277"/>
        </pc:sldMkLst>
      </pc:sldChg>
      <pc:sldChg chg="addSp modSp add mod ord modTransition modAnim modNotesTx">
        <pc:chgData name="Matt Babb" userId="acd11e371c26234e" providerId="LiveId" clId="{7F7FF1BB-3365-4FB9-808F-82FBDAF89F11}" dt="2023-05-23T22:51:14.104" v="21416"/>
        <pc:sldMkLst>
          <pc:docMk/>
          <pc:sldMk cId="2877505414" sldId="278"/>
        </pc:sldMkLst>
        <pc:graphicFrameChg chg="mod modGraphic">
          <ac:chgData name="Matt Babb" userId="acd11e371c26234e" providerId="LiveId" clId="{7F7FF1BB-3365-4FB9-808F-82FBDAF89F11}" dt="2023-05-22T15:56:49.207" v="17502" actId="2165"/>
          <ac:graphicFrameMkLst>
            <pc:docMk/>
            <pc:sldMk cId="2877505414" sldId="278"/>
            <ac:graphicFrameMk id="5" creationId="{8A373003-FB69-0E24-20A6-EA17124EC0C6}"/>
          </ac:graphicFrameMkLst>
        </pc:graphicFrameChg>
        <pc:picChg chg="add mod">
          <ac:chgData name="Matt Babb" userId="acd11e371c26234e" providerId="LiveId" clId="{7F7FF1BB-3365-4FB9-808F-82FBDAF89F11}" dt="2023-05-23T22:51:10.249" v="21415" actId="1076"/>
          <ac:picMkLst>
            <pc:docMk/>
            <pc:sldMk cId="2877505414" sldId="278"/>
            <ac:picMk id="1026" creationId="{46F801A6-9DFA-D2C4-484F-7CC007F80321}"/>
          </ac:picMkLst>
        </pc:picChg>
      </pc:sldChg>
      <pc:sldChg chg="addSp delSp modSp add del mod ord modNotesTx">
        <pc:chgData name="Matt Babb" userId="acd11e371c26234e" providerId="LiveId" clId="{7F7FF1BB-3365-4FB9-808F-82FBDAF89F11}" dt="2023-05-22T13:21:12.012" v="14307" actId="2696"/>
        <pc:sldMkLst>
          <pc:docMk/>
          <pc:sldMk cId="4112601417" sldId="279"/>
        </pc:sldMkLst>
        <pc:spChg chg="mod">
          <ac:chgData name="Matt Babb" userId="acd11e371c26234e" providerId="LiveId" clId="{7F7FF1BB-3365-4FB9-808F-82FBDAF89F11}" dt="2023-05-22T13:07:02.350" v="13934" actId="20577"/>
          <ac:spMkLst>
            <pc:docMk/>
            <pc:sldMk cId="4112601417" sldId="279"/>
            <ac:spMk id="2" creationId="{F9CBDA0E-0359-DFFF-BF81-5A73D09B3A60}"/>
          </ac:spMkLst>
        </pc:spChg>
        <pc:spChg chg="mod">
          <ac:chgData name="Matt Babb" userId="acd11e371c26234e" providerId="LiveId" clId="{7F7FF1BB-3365-4FB9-808F-82FBDAF89F11}" dt="2023-05-22T11:53:55.807" v="13213" actId="20577"/>
          <ac:spMkLst>
            <pc:docMk/>
            <pc:sldMk cId="4112601417" sldId="279"/>
            <ac:spMk id="5" creationId="{678D8AF8-4801-C7ED-C5BB-5A5D453EB74E}"/>
          </ac:spMkLst>
        </pc:spChg>
        <pc:spChg chg="mod">
          <ac:chgData name="Matt Babb" userId="acd11e371c26234e" providerId="LiveId" clId="{7F7FF1BB-3365-4FB9-808F-82FBDAF89F11}" dt="2023-05-22T11:53:42.141" v="13206"/>
          <ac:spMkLst>
            <pc:docMk/>
            <pc:sldMk cId="4112601417" sldId="279"/>
            <ac:spMk id="7" creationId="{F8630A87-816E-E422-87B8-F43854517421}"/>
          </ac:spMkLst>
        </pc:spChg>
        <pc:spChg chg="add del mod">
          <ac:chgData name="Matt Babb" userId="acd11e371c26234e" providerId="LiveId" clId="{7F7FF1BB-3365-4FB9-808F-82FBDAF89F11}" dt="2023-05-22T13:18:55.540" v="14218"/>
          <ac:spMkLst>
            <pc:docMk/>
            <pc:sldMk cId="4112601417" sldId="279"/>
            <ac:spMk id="10" creationId="{CECFCFD1-165D-2BB0-70A6-3EC3EECFDCC7}"/>
          </ac:spMkLst>
        </pc:spChg>
        <pc:spChg chg="add del mod">
          <ac:chgData name="Matt Babb" userId="acd11e371c26234e" providerId="LiveId" clId="{7F7FF1BB-3365-4FB9-808F-82FBDAF89F11}" dt="2023-05-22T13:18:55.540" v="14218"/>
          <ac:spMkLst>
            <pc:docMk/>
            <pc:sldMk cId="4112601417" sldId="279"/>
            <ac:spMk id="11" creationId="{525DFCE3-EB58-A25A-B061-FB7735206E99}"/>
          </ac:spMkLst>
        </pc:spChg>
        <pc:spChg chg="add del mod">
          <ac:chgData name="Matt Babb" userId="acd11e371c26234e" providerId="LiveId" clId="{7F7FF1BB-3365-4FB9-808F-82FBDAF89F11}" dt="2023-05-22T13:18:55.540" v="14218"/>
          <ac:spMkLst>
            <pc:docMk/>
            <pc:sldMk cId="4112601417" sldId="279"/>
            <ac:spMk id="12" creationId="{4E61137C-A467-A55B-6DD7-BF40750740F0}"/>
          </ac:spMkLst>
        </pc:spChg>
        <pc:spChg chg="mod">
          <ac:chgData name="Matt Babb" userId="acd11e371c26234e" providerId="LiveId" clId="{7F7FF1BB-3365-4FB9-808F-82FBDAF89F11}" dt="2023-05-22T13:14:15.713" v="14158" actId="1076"/>
          <ac:spMkLst>
            <pc:docMk/>
            <pc:sldMk cId="4112601417" sldId="279"/>
            <ac:spMk id="16" creationId="{584A8B63-D7C6-4726-D2C0-66F033E79134}"/>
          </ac:spMkLst>
        </pc:spChg>
        <pc:spChg chg="mod">
          <ac:chgData name="Matt Babb" userId="acd11e371c26234e" providerId="LiveId" clId="{7F7FF1BB-3365-4FB9-808F-82FBDAF89F11}" dt="2023-05-22T11:54:13.524" v="13226" actId="20577"/>
          <ac:spMkLst>
            <pc:docMk/>
            <pc:sldMk cId="4112601417" sldId="279"/>
            <ac:spMk id="19" creationId="{0F8FC3D8-21AE-98F4-4130-522FE706A4DD}"/>
          </ac:spMkLst>
        </pc:spChg>
        <pc:spChg chg="mod">
          <ac:chgData name="Matt Babb" userId="acd11e371c26234e" providerId="LiveId" clId="{7F7FF1BB-3365-4FB9-808F-82FBDAF89F11}" dt="2023-05-22T11:54:09.432" v="13214"/>
          <ac:spMkLst>
            <pc:docMk/>
            <pc:sldMk cId="4112601417" sldId="279"/>
            <ac:spMk id="21" creationId="{72694DEE-90BC-F5C4-E089-8343587676AE}"/>
          </ac:spMkLst>
        </pc:spChg>
        <pc:spChg chg="mod">
          <ac:chgData name="Matt Babb" userId="acd11e371c26234e" providerId="LiveId" clId="{7F7FF1BB-3365-4FB9-808F-82FBDAF89F11}" dt="2023-05-22T11:54:33.733" v="13244" actId="20577"/>
          <ac:spMkLst>
            <pc:docMk/>
            <pc:sldMk cId="4112601417" sldId="279"/>
            <ac:spMk id="25" creationId="{B10E627A-0436-15B2-FB36-A2BDBB1AB951}"/>
          </ac:spMkLst>
        </pc:spChg>
        <pc:spChg chg="mod">
          <ac:chgData name="Matt Babb" userId="acd11e371c26234e" providerId="LiveId" clId="{7F7FF1BB-3365-4FB9-808F-82FBDAF89F11}" dt="2023-05-22T11:54:36.084" v="13245"/>
          <ac:spMkLst>
            <pc:docMk/>
            <pc:sldMk cId="4112601417" sldId="279"/>
            <ac:spMk id="27" creationId="{78032449-B444-0F0A-DECA-19916394A374}"/>
          </ac:spMkLst>
        </pc:spChg>
      </pc:sldChg>
      <pc:sldChg chg="modSp add del mod ord">
        <pc:chgData name="Matt Babb" userId="acd11e371c26234e" providerId="LiveId" clId="{7F7FF1BB-3365-4FB9-808F-82FBDAF89F11}" dt="2023-05-22T13:22:55.119" v="14335" actId="2696"/>
        <pc:sldMkLst>
          <pc:docMk/>
          <pc:sldMk cId="2823899443" sldId="280"/>
        </pc:sldMkLst>
        <pc:spChg chg="mod">
          <ac:chgData name="Matt Babb" userId="acd11e371c26234e" providerId="LiveId" clId="{7F7FF1BB-3365-4FB9-808F-82FBDAF89F11}" dt="2023-05-22T13:07:07.625" v="13935" actId="20577"/>
          <ac:spMkLst>
            <pc:docMk/>
            <pc:sldMk cId="2823899443" sldId="280"/>
            <ac:spMk id="2" creationId="{F9CBDA0E-0359-DFFF-BF81-5A73D09B3A60}"/>
          </ac:spMkLst>
        </pc:spChg>
        <pc:spChg chg="mod">
          <ac:chgData name="Matt Babb" userId="acd11e371c26234e" providerId="LiveId" clId="{7F7FF1BB-3365-4FB9-808F-82FBDAF89F11}" dt="2023-05-22T11:57:45.081" v="13572" actId="404"/>
          <ac:spMkLst>
            <pc:docMk/>
            <pc:sldMk cId="2823899443" sldId="280"/>
            <ac:spMk id="5" creationId="{678D8AF8-4801-C7ED-C5BB-5A5D453EB74E}"/>
          </ac:spMkLst>
        </pc:spChg>
        <pc:spChg chg="mod">
          <ac:chgData name="Matt Babb" userId="acd11e371c26234e" providerId="LiveId" clId="{7F7FF1BB-3365-4FB9-808F-82FBDAF89F11}" dt="2023-05-22T11:59:11.012" v="13602" actId="2711"/>
          <ac:spMkLst>
            <pc:docMk/>
            <pc:sldMk cId="2823899443" sldId="280"/>
            <ac:spMk id="19" creationId="{0F8FC3D8-21AE-98F4-4130-522FE706A4DD}"/>
          </ac:spMkLst>
        </pc:spChg>
        <pc:spChg chg="mod">
          <ac:chgData name="Matt Babb" userId="acd11e371c26234e" providerId="LiveId" clId="{7F7FF1BB-3365-4FB9-808F-82FBDAF89F11}" dt="2023-05-22T11:58:20.227" v="13599" actId="2711"/>
          <ac:spMkLst>
            <pc:docMk/>
            <pc:sldMk cId="2823899443" sldId="280"/>
            <ac:spMk id="25" creationId="{B10E627A-0436-15B2-FB36-A2BDBB1AB951}"/>
          </ac:spMkLst>
        </pc:spChg>
      </pc:sldChg>
      <pc:sldChg chg="addSp delSp modSp add del mod modNotesTx">
        <pc:chgData name="Matt Babb" userId="acd11e371c26234e" providerId="LiveId" clId="{7F7FF1BB-3365-4FB9-808F-82FBDAF89F11}" dt="2023-05-22T13:22:56.662" v="14336" actId="2696"/>
        <pc:sldMkLst>
          <pc:docMk/>
          <pc:sldMk cId="2830462631" sldId="281"/>
        </pc:sldMkLst>
        <pc:spChg chg="mod">
          <ac:chgData name="Matt Babb" userId="acd11e371c26234e" providerId="LiveId" clId="{7F7FF1BB-3365-4FB9-808F-82FBDAF89F11}" dt="2023-05-22T13:07:11.473" v="13939" actId="20577"/>
          <ac:spMkLst>
            <pc:docMk/>
            <pc:sldMk cId="2830462631" sldId="281"/>
            <ac:spMk id="2" creationId="{F9CBDA0E-0359-DFFF-BF81-5A73D09B3A60}"/>
          </ac:spMkLst>
        </pc:spChg>
        <pc:spChg chg="mod">
          <ac:chgData name="Matt Babb" userId="acd11e371c26234e" providerId="LiveId" clId="{7F7FF1BB-3365-4FB9-808F-82FBDAF89F11}" dt="2023-05-22T13:06:07.632" v="13922" actId="1076"/>
          <ac:spMkLst>
            <pc:docMk/>
            <pc:sldMk cId="2830462631" sldId="281"/>
            <ac:spMk id="9" creationId="{1F93DE3F-BD65-4501-C2BD-0C544159C64B}"/>
          </ac:spMkLst>
        </pc:spChg>
        <pc:spChg chg="add mod">
          <ac:chgData name="Matt Babb" userId="acd11e371c26234e" providerId="LiveId" clId="{7F7FF1BB-3365-4FB9-808F-82FBDAF89F11}" dt="2023-05-22T13:03:07.464" v="13875" actId="208"/>
          <ac:spMkLst>
            <pc:docMk/>
            <pc:sldMk cId="2830462631" sldId="281"/>
            <ac:spMk id="12" creationId="{3313E07D-6280-7871-7677-77506451ED2F}"/>
          </ac:spMkLst>
        </pc:spChg>
        <pc:spChg chg="add mod">
          <ac:chgData name="Matt Babb" userId="acd11e371c26234e" providerId="LiveId" clId="{7F7FF1BB-3365-4FB9-808F-82FBDAF89F11}" dt="2023-05-22T13:03:23.664" v="13877" actId="1076"/>
          <ac:spMkLst>
            <pc:docMk/>
            <pc:sldMk cId="2830462631" sldId="281"/>
            <ac:spMk id="13" creationId="{E45326F2-003D-AFE7-B749-6D1ADFA2FF9B}"/>
          </ac:spMkLst>
        </pc:spChg>
        <pc:spChg chg="add mod">
          <ac:chgData name="Matt Babb" userId="acd11e371c26234e" providerId="LiveId" clId="{7F7FF1BB-3365-4FB9-808F-82FBDAF89F11}" dt="2023-05-22T13:03:29.862" v="13879" actId="1076"/>
          <ac:spMkLst>
            <pc:docMk/>
            <pc:sldMk cId="2830462631" sldId="281"/>
            <ac:spMk id="14" creationId="{97108FBB-5114-1F8A-9253-E6A30F0AE330}"/>
          </ac:spMkLst>
        </pc:spChg>
        <pc:spChg chg="add del mod">
          <ac:chgData name="Matt Babb" userId="acd11e371c26234e" providerId="LiveId" clId="{7F7FF1BB-3365-4FB9-808F-82FBDAF89F11}" dt="2023-05-22T13:04:42.711" v="13893" actId="478"/>
          <ac:spMkLst>
            <pc:docMk/>
            <pc:sldMk cId="2830462631" sldId="281"/>
            <ac:spMk id="15" creationId="{15C82990-FEF0-734F-789F-6E14BADE289C}"/>
          </ac:spMkLst>
        </pc:spChg>
        <pc:spChg chg="add mod">
          <ac:chgData name="Matt Babb" userId="acd11e371c26234e" providerId="LiveId" clId="{7F7FF1BB-3365-4FB9-808F-82FBDAF89F11}" dt="2023-05-22T13:04:57.756" v="13901" actId="20577"/>
          <ac:spMkLst>
            <pc:docMk/>
            <pc:sldMk cId="2830462631" sldId="281"/>
            <ac:spMk id="17" creationId="{9174D059-6429-54D5-7B62-B5CA84ED73C5}"/>
          </ac:spMkLst>
        </pc:spChg>
        <pc:spChg chg="add mod">
          <ac:chgData name="Matt Babb" userId="acd11e371c26234e" providerId="LiveId" clId="{7F7FF1BB-3365-4FB9-808F-82FBDAF89F11}" dt="2023-05-22T13:04:49.504" v="13895" actId="1076"/>
          <ac:spMkLst>
            <pc:docMk/>
            <pc:sldMk cId="2830462631" sldId="281"/>
            <ac:spMk id="18" creationId="{68B2A9D4-22B4-69E7-1B56-D7AD36BC09C8}"/>
          </ac:spMkLst>
        </pc:spChg>
        <pc:spChg chg="add mod">
          <ac:chgData name="Matt Babb" userId="acd11e371c26234e" providerId="LiveId" clId="{7F7FF1BB-3365-4FB9-808F-82FBDAF89F11}" dt="2023-05-22T13:05:12.673" v="13909" actId="20577"/>
          <ac:spMkLst>
            <pc:docMk/>
            <pc:sldMk cId="2830462631" sldId="281"/>
            <ac:spMk id="22" creationId="{2566942B-EB85-C43B-F049-AA8F283EE297}"/>
          </ac:spMkLst>
        </pc:spChg>
        <pc:spChg chg="add mod">
          <ac:chgData name="Matt Babb" userId="acd11e371c26234e" providerId="LiveId" clId="{7F7FF1BB-3365-4FB9-808F-82FBDAF89F11}" dt="2023-05-22T13:06:28.112" v="13932" actId="1076"/>
          <ac:spMkLst>
            <pc:docMk/>
            <pc:sldMk cId="2830462631" sldId="281"/>
            <ac:spMk id="23" creationId="{5895EAA9-6B7B-B39E-75C9-8CE9A4BC0B37}"/>
          </ac:spMkLst>
        </pc:spChg>
        <pc:spChg chg="add mod">
          <ac:chgData name="Matt Babb" userId="acd11e371c26234e" providerId="LiveId" clId="{7F7FF1BB-3365-4FB9-808F-82FBDAF89F11}" dt="2023-05-22T13:06:24.094" v="13931" actId="20577"/>
          <ac:spMkLst>
            <pc:docMk/>
            <pc:sldMk cId="2830462631" sldId="281"/>
            <ac:spMk id="24" creationId="{C9FD3964-CF28-3A23-A21E-F33FF732EAD8}"/>
          </ac:spMkLst>
        </pc:spChg>
        <pc:spChg chg="mod">
          <ac:chgData name="Matt Babb" userId="acd11e371c26234e" providerId="LiveId" clId="{7F7FF1BB-3365-4FB9-808F-82FBDAF89F11}" dt="2023-05-22T13:06:00.983" v="13921" actId="1076"/>
          <ac:spMkLst>
            <pc:docMk/>
            <pc:sldMk cId="2830462631" sldId="281"/>
            <ac:spMk id="27" creationId="{78032449-B444-0F0A-DECA-19916394A374}"/>
          </ac:spMkLst>
        </pc:spChg>
        <pc:picChg chg="mod">
          <ac:chgData name="Matt Babb" userId="acd11e371c26234e" providerId="LiveId" clId="{7F7FF1BB-3365-4FB9-808F-82FBDAF89F11}" dt="2023-05-22T13:06:09.600" v="13923" actId="1076"/>
          <ac:picMkLst>
            <pc:docMk/>
            <pc:sldMk cId="2830462631" sldId="281"/>
            <ac:picMk id="8" creationId="{BB40F850-689B-0F30-6996-C3F71CCFA939}"/>
          </ac:picMkLst>
        </pc:picChg>
        <pc:cxnChg chg="add del mod">
          <ac:chgData name="Matt Babb" userId="acd11e371c26234e" providerId="LiveId" clId="{7F7FF1BB-3365-4FB9-808F-82FBDAF89F11}" dt="2023-05-22T13:02:50.303" v="13870" actId="478"/>
          <ac:cxnSpMkLst>
            <pc:docMk/>
            <pc:sldMk cId="2830462631" sldId="281"/>
            <ac:cxnSpMk id="11" creationId="{3C46476C-C99E-D60E-6E7A-0EB4869AE591}"/>
          </ac:cxnSpMkLst>
        </pc:cxnChg>
        <pc:cxnChg chg="mod">
          <ac:chgData name="Matt Babb" userId="acd11e371c26234e" providerId="LiveId" clId="{7F7FF1BB-3365-4FB9-808F-82FBDAF89F11}" dt="2023-05-22T13:05:57.383" v="13917" actId="14100"/>
          <ac:cxnSpMkLst>
            <pc:docMk/>
            <pc:sldMk cId="2830462631" sldId="281"/>
            <ac:cxnSpMk id="26" creationId="{9BCD768F-90E4-3A58-478A-1D1EDDC97AAF}"/>
          </ac:cxnSpMkLst>
        </pc:cxnChg>
      </pc:sldChg>
      <pc:sldChg chg="addSp delSp modSp add mod modAnim modNotesTx">
        <pc:chgData name="Matt Babb" userId="acd11e371c26234e" providerId="LiveId" clId="{7F7FF1BB-3365-4FB9-808F-82FBDAF89F11}" dt="2023-05-23T22:57:19.408" v="21638" actId="478"/>
        <pc:sldMkLst>
          <pc:docMk/>
          <pc:sldMk cId="4273990858" sldId="282"/>
        </pc:sldMkLst>
        <pc:spChg chg="del">
          <ac:chgData name="Matt Babb" userId="acd11e371c26234e" providerId="LiveId" clId="{7F7FF1BB-3365-4FB9-808F-82FBDAF89F11}" dt="2023-05-22T13:07:38.040" v="13948" actId="478"/>
          <ac:spMkLst>
            <pc:docMk/>
            <pc:sldMk cId="4273990858" sldId="282"/>
            <ac:spMk id="3" creationId="{64C01EB1-3047-0486-4F68-70E33BBEFB81}"/>
          </ac:spMkLst>
        </pc:spChg>
        <pc:spChg chg="del">
          <ac:chgData name="Matt Babb" userId="acd11e371c26234e" providerId="LiveId" clId="{7F7FF1BB-3365-4FB9-808F-82FBDAF89F11}" dt="2023-05-22T13:07:24.254" v="13941" actId="478"/>
          <ac:spMkLst>
            <pc:docMk/>
            <pc:sldMk cId="4273990858" sldId="282"/>
            <ac:spMk id="5" creationId="{678D8AF8-4801-C7ED-C5BB-5A5D453EB74E}"/>
          </ac:spMkLst>
        </pc:spChg>
        <pc:spChg chg="del">
          <ac:chgData name="Matt Babb" userId="acd11e371c26234e" providerId="LiveId" clId="{7F7FF1BB-3365-4FB9-808F-82FBDAF89F11}" dt="2023-05-22T13:07:24.254" v="13941" actId="478"/>
          <ac:spMkLst>
            <pc:docMk/>
            <pc:sldMk cId="4273990858" sldId="282"/>
            <ac:spMk id="7" creationId="{F8630A87-816E-E422-87B8-F43854517421}"/>
          </ac:spMkLst>
        </pc:spChg>
        <pc:spChg chg="del">
          <ac:chgData name="Matt Babb" userId="acd11e371c26234e" providerId="LiveId" clId="{7F7FF1BB-3365-4FB9-808F-82FBDAF89F11}" dt="2023-05-22T13:07:35.034" v="13946" actId="478"/>
          <ac:spMkLst>
            <pc:docMk/>
            <pc:sldMk cId="4273990858" sldId="282"/>
            <ac:spMk id="9" creationId="{1F93DE3F-BD65-4501-C2BD-0C544159C64B}"/>
          </ac:spMkLst>
        </pc:spChg>
        <pc:spChg chg="add del mod">
          <ac:chgData name="Matt Babb" userId="acd11e371c26234e" providerId="LiveId" clId="{7F7FF1BB-3365-4FB9-808F-82FBDAF89F11}" dt="2023-05-22T13:07:39.543" v="13949" actId="478"/>
          <ac:spMkLst>
            <pc:docMk/>
            <pc:sldMk cId="4273990858" sldId="282"/>
            <ac:spMk id="11" creationId="{F2DD4317-C0A1-AB65-F623-A32C2969B755}"/>
          </ac:spMkLst>
        </pc:spChg>
        <pc:spChg chg="del">
          <ac:chgData name="Matt Babb" userId="acd11e371c26234e" providerId="LiveId" clId="{7F7FF1BB-3365-4FB9-808F-82FBDAF89F11}" dt="2023-05-22T13:07:24.254" v="13941" actId="478"/>
          <ac:spMkLst>
            <pc:docMk/>
            <pc:sldMk cId="4273990858" sldId="282"/>
            <ac:spMk id="12" creationId="{3313E07D-6280-7871-7677-77506451ED2F}"/>
          </ac:spMkLst>
        </pc:spChg>
        <pc:spChg chg="del">
          <ac:chgData name="Matt Babb" userId="acd11e371c26234e" providerId="LiveId" clId="{7F7FF1BB-3365-4FB9-808F-82FBDAF89F11}" dt="2023-05-22T13:07:24.254" v="13941" actId="478"/>
          <ac:spMkLst>
            <pc:docMk/>
            <pc:sldMk cId="4273990858" sldId="282"/>
            <ac:spMk id="13" creationId="{E45326F2-003D-AFE7-B749-6D1ADFA2FF9B}"/>
          </ac:spMkLst>
        </pc:spChg>
        <pc:spChg chg="del">
          <ac:chgData name="Matt Babb" userId="acd11e371c26234e" providerId="LiveId" clId="{7F7FF1BB-3365-4FB9-808F-82FBDAF89F11}" dt="2023-05-22T13:07:24.254" v="13941" actId="478"/>
          <ac:spMkLst>
            <pc:docMk/>
            <pc:sldMk cId="4273990858" sldId="282"/>
            <ac:spMk id="14" creationId="{97108FBB-5114-1F8A-9253-E6A30F0AE330}"/>
          </ac:spMkLst>
        </pc:spChg>
        <pc:spChg chg="mod">
          <ac:chgData name="Matt Babb" userId="acd11e371c26234e" providerId="LiveId" clId="{7F7FF1BB-3365-4FB9-808F-82FBDAF89F11}" dt="2023-05-22T13:07:50.046" v="13954" actId="1076"/>
          <ac:spMkLst>
            <pc:docMk/>
            <pc:sldMk cId="4273990858" sldId="282"/>
            <ac:spMk id="16" creationId="{584A8B63-D7C6-4726-D2C0-66F033E79134}"/>
          </ac:spMkLst>
        </pc:spChg>
        <pc:spChg chg="del">
          <ac:chgData name="Matt Babb" userId="acd11e371c26234e" providerId="LiveId" clId="{7F7FF1BB-3365-4FB9-808F-82FBDAF89F11}" dt="2023-05-22T13:07:24.254" v="13941" actId="478"/>
          <ac:spMkLst>
            <pc:docMk/>
            <pc:sldMk cId="4273990858" sldId="282"/>
            <ac:spMk id="17" creationId="{9174D059-6429-54D5-7B62-B5CA84ED73C5}"/>
          </ac:spMkLst>
        </pc:spChg>
        <pc:spChg chg="del">
          <ac:chgData name="Matt Babb" userId="acd11e371c26234e" providerId="LiveId" clId="{7F7FF1BB-3365-4FB9-808F-82FBDAF89F11}" dt="2023-05-22T13:07:24.254" v="13941" actId="478"/>
          <ac:spMkLst>
            <pc:docMk/>
            <pc:sldMk cId="4273990858" sldId="282"/>
            <ac:spMk id="18" creationId="{68B2A9D4-22B4-69E7-1B56-D7AD36BC09C8}"/>
          </ac:spMkLst>
        </pc:spChg>
        <pc:spChg chg="del">
          <ac:chgData name="Matt Babb" userId="acd11e371c26234e" providerId="LiveId" clId="{7F7FF1BB-3365-4FB9-808F-82FBDAF89F11}" dt="2023-05-22T13:07:24.254" v="13941" actId="478"/>
          <ac:spMkLst>
            <pc:docMk/>
            <pc:sldMk cId="4273990858" sldId="282"/>
            <ac:spMk id="19" creationId="{0F8FC3D8-21AE-98F4-4130-522FE706A4DD}"/>
          </ac:spMkLst>
        </pc:spChg>
        <pc:spChg chg="del">
          <ac:chgData name="Matt Babb" userId="acd11e371c26234e" providerId="LiveId" clId="{7F7FF1BB-3365-4FB9-808F-82FBDAF89F11}" dt="2023-05-22T13:07:24.254" v="13941" actId="478"/>
          <ac:spMkLst>
            <pc:docMk/>
            <pc:sldMk cId="4273990858" sldId="282"/>
            <ac:spMk id="21" creationId="{72694DEE-90BC-F5C4-E089-8343587676AE}"/>
          </ac:spMkLst>
        </pc:spChg>
        <pc:spChg chg="del">
          <ac:chgData name="Matt Babb" userId="acd11e371c26234e" providerId="LiveId" clId="{7F7FF1BB-3365-4FB9-808F-82FBDAF89F11}" dt="2023-05-22T13:07:24.254" v="13941" actId="478"/>
          <ac:spMkLst>
            <pc:docMk/>
            <pc:sldMk cId="4273990858" sldId="282"/>
            <ac:spMk id="22" creationId="{2566942B-EB85-C43B-F049-AA8F283EE297}"/>
          </ac:spMkLst>
        </pc:spChg>
        <pc:spChg chg="mod">
          <ac:chgData name="Matt Babb" userId="acd11e371c26234e" providerId="LiveId" clId="{7F7FF1BB-3365-4FB9-808F-82FBDAF89F11}" dt="2023-05-22T13:07:59.274" v="13956" actId="1076"/>
          <ac:spMkLst>
            <pc:docMk/>
            <pc:sldMk cId="4273990858" sldId="282"/>
            <ac:spMk id="23" creationId="{5895EAA9-6B7B-B39E-75C9-8CE9A4BC0B37}"/>
          </ac:spMkLst>
        </pc:spChg>
        <pc:spChg chg="mod">
          <ac:chgData name="Matt Babb" userId="acd11e371c26234e" providerId="LiveId" clId="{7F7FF1BB-3365-4FB9-808F-82FBDAF89F11}" dt="2023-05-22T13:07:59.274" v="13956" actId="1076"/>
          <ac:spMkLst>
            <pc:docMk/>
            <pc:sldMk cId="4273990858" sldId="282"/>
            <ac:spMk id="24" creationId="{C9FD3964-CF28-3A23-A21E-F33FF732EAD8}"/>
          </ac:spMkLst>
        </pc:spChg>
        <pc:spChg chg="del">
          <ac:chgData name="Matt Babb" userId="acd11e371c26234e" providerId="LiveId" clId="{7F7FF1BB-3365-4FB9-808F-82FBDAF89F11}" dt="2023-05-22T13:07:33.008" v="13945" actId="478"/>
          <ac:spMkLst>
            <pc:docMk/>
            <pc:sldMk cId="4273990858" sldId="282"/>
            <ac:spMk id="25" creationId="{B10E627A-0436-15B2-FB36-A2BDBB1AB951}"/>
          </ac:spMkLst>
        </pc:spChg>
        <pc:spChg chg="del">
          <ac:chgData name="Matt Babb" userId="acd11e371c26234e" providerId="LiveId" clId="{7F7FF1BB-3365-4FB9-808F-82FBDAF89F11}" dt="2023-05-22T13:07:36.279" v="13947" actId="478"/>
          <ac:spMkLst>
            <pc:docMk/>
            <pc:sldMk cId="4273990858" sldId="282"/>
            <ac:spMk id="27" creationId="{78032449-B444-0F0A-DECA-19916394A374}"/>
          </ac:spMkLst>
        </pc:spChg>
        <pc:spChg chg="del">
          <ac:chgData name="Matt Babb" userId="acd11e371c26234e" providerId="LiveId" clId="{7F7FF1BB-3365-4FB9-808F-82FBDAF89F11}" dt="2023-05-22T13:07:24.254" v="13941" actId="478"/>
          <ac:spMkLst>
            <pc:docMk/>
            <pc:sldMk cId="4273990858" sldId="282"/>
            <ac:spMk id="28" creationId="{480BC9EE-18D5-A572-9BD4-7763825677AD}"/>
          </ac:spMkLst>
        </pc:spChg>
        <pc:spChg chg="del">
          <ac:chgData name="Matt Babb" userId="acd11e371c26234e" providerId="LiveId" clId="{7F7FF1BB-3365-4FB9-808F-82FBDAF89F11}" dt="2023-05-22T13:07:24.254" v="13941" actId="478"/>
          <ac:spMkLst>
            <pc:docMk/>
            <pc:sldMk cId="4273990858" sldId="282"/>
            <ac:spMk id="29" creationId="{B160AC9E-2A07-8BB4-4CB1-B0CEA998E5ED}"/>
          </ac:spMkLst>
        </pc:spChg>
        <pc:spChg chg="del">
          <ac:chgData name="Matt Babb" userId="acd11e371c26234e" providerId="LiveId" clId="{7F7FF1BB-3365-4FB9-808F-82FBDAF89F11}" dt="2023-05-22T13:07:24.254" v="13941" actId="478"/>
          <ac:spMkLst>
            <pc:docMk/>
            <pc:sldMk cId="4273990858" sldId="282"/>
            <ac:spMk id="31" creationId="{3B5B3B22-31D5-1A40-AFC4-160CDDACBFC5}"/>
          </ac:spMkLst>
        </pc:spChg>
        <pc:spChg chg="del">
          <ac:chgData name="Matt Babb" userId="acd11e371c26234e" providerId="LiveId" clId="{7F7FF1BB-3365-4FB9-808F-82FBDAF89F11}" dt="2023-05-22T13:07:24.254" v="13941" actId="478"/>
          <ac:spMkLst>
            <pc:docMk/>
            <pc:sldMk cId="4273990858" sldId="282"/>
            <ac:spMk id="32" creationId="{5DAB6F70-2A43-7BD6-BC63-A130A52D2D43}"/>
          </ac:spMkLst>
        </pc:spChg>
        <pc:spChg chg="del">
          <ac:chgData name="Matt Babb" userId="acd11e371c26234e" providerId="LiveId" clId="{7F7FF1BB-3365-4FB9-808F-82FBDAF89F11}" dt="2023-05-22T13:07:24.254" v="13941" actId="478"/>
          <ac:spMkLst>
            <pc:docMk/>
            <pc:sldMk cId="4273990858" sldId="282"/>
            <ac:spMk id="33" creationId="{63F9B77C-16F7-9F2C-A097-1C5AD8B0FADF}"/>
          </ac:spMkLst>
        </pc:spChg>
        <pc:picChg chg="add del mod">
          <ac:chgData name="Matt Babb" userId="acd11e371c26234e" providerId="LiveId" clId="{7F7FF1BB-3365-4FB9-808F-82FBDAF89F11}" dt="2023-05-23T22:57:18.081" v="21636" actId="478"/>
          <ac:picMkLst>
            <pc:docMk/>
            <pc:sldMk cId="4273990858" sldId="282"/>
            <ac:picMk id="3" creationId="{BF9E5790-09DA-812E-99C5-6DFC4782E6AD}"/>
          </ac:picMkLst>
        </pc:picChg>
        <pc:picChg chg="add del mod">
          <ac:chgData name="Matt Babb" userId="acd11e371c26234e" providerId="LiveId" clId="{7F7FF1BB-3365-4FB9-808F-82FBDAF89F11}" dt="2023-05-23T22:57:19.408" v="21638" actId="478"/>
          <ac:picMkLst>
            <pc:docMk/>
            <pc:sldMk cId="4273990858" sldId="282"/>
            <ac:picMk id="5" creationId="{276B484C-299A-7411-3335-40191938350B}"/>
          </ac:picMkLst>
        </pc:picChg>
        <pc:picChg chg="add del mod">
          <ac:chgData name="Matt Babb" userId="acd11e371c26234e" providerId="LiveId" clId="{7F7FF1BB-3365-4FB9-808F-82FBDAF89F11}" dt="2023-05-23T22:57:18.723" v="21637" actId="478"/>
          <ac:picMkLst>
            <pc:docMk/>
            <pc:sldMk cId="4273990858" sldId="282"/>
            <ac:picMk id="6" creationId="{FFB9D770-7B65-098C-B07B-022AB8205736}"/>
          </ac:picMkLst>
        </pc:picChg>
        <pc:picChg chg="mod">
          <ac:chgData name="Matt Babb" userId="acd11e371c26234e" providerId="LiveId" clId="{7F7FF1BB-3365-4FB9-808F-82FBDAF89F11}" dt="2023-05-22T13:07:59.274" v="13956" actId="1076"/>
          <ac:picMkLst>
            <pc:docMk/>
            <pc:sldMk cId="4273990858" sldId="282"/>
            <ac:picMk id="8" creationId="{BB40F850-689B-0F30-6996-C3F71CCFA939}"/>
          </ac:picMkLst>
        </pc:picChg>
        <pc:picChg chg="add mod">
          <ac:chgData name="Matt Babb" userId="acd11e371c26234e" providerId="LiveId" clId="{7F7FF1BB-3365-4FB9-808F-82FBDAF89F11}" dt="2023-05-23T22:56:47.169" v="21628" actId="1076"/>
          <ac:picMkLst>
            <pc:docMk/>
            <pc:sldMk cId="4273990858" sldId="282"/>
            <ac:picMk id="2050" creationId="{9ADF8813-AAB4-6A1F-AFC7-DFEBC11BD4D8}"/>
          </ac:picMkLst>
        </pc:picChg>
        <pc:picChg chg="add mod">
          <ac:chgData name="Matt Babb" userId="acd11e371c26234e" providerId="LiveId" clId="{7F7FF1BB-3365-4FB9-808F-82FBDAF89F11}" dt="2023-05-23T22:56:42.706" v="21626" actId="1076"/>
          <ac:picMkLst>
            <pc:docMk/>
            <pc:sldMk cId="4273990858" sldId="282"/>
            <ac:picMk id="2052" creationId="{EA67DEAA-F952-1CE1-7BC7-13791645A0EB}"/>
          </ac:picMkLst>
        </pc:picChg>
        <pc:picChg chg="add del mod">
          <ac:chgData name="Matt Babb" userId="acd11e371c26234e" providerId="LiveId" clId="{7F7FF1BB-3365-4FB9-808F-82FBDAF89F11}" dt="2023-05-23T22:56:58.203" v="21631" actId="478"/>
          <ac:picMkLst>
            <pc:docMk/>
            <pc:sldMk cId="4273990858" sldId="282"/>
            <ac:picMk id="2054" creationId="{88F3C978-15A2-D547-DB10-3B51F5EB224D}"/>
          </ac:picMkLst>
        </pc:picChg>
        <pc:picChg chg="add mod">
          <ac:chgData name="Matt Babb" userId="acd11e371c26234e" providerId="LiveId" clId="{7F7FF1BB-3365-4FB9-808F-82FBDAF89F11}" dt="2023-05-23T22:57:11.384" v="21634" actId="1076"/>
          <ac:picMkLst>
            <pc:docMk/>
            <pc:sldMk cId="4273990858" sldId="282"/>
            <ac:picMk id="2056" creationId="{E1C6BEE1-768F-1925-8E3C-5550E6A863CA}"/>
          </ac:picMkLst>
        </pc:picChg>
        <pc:cxnChg chg="del">
          <ac:chgData name="Matt Babb" userId="acd11e371c26234e" providerId="LiveId" clId="{7F7FF1BB-3365-4FB9-808F-82FBDAF89F11}" dt="2023-05-22T13:07:24.254" v="13941" actId="478"/>
          <ac:cxnSpMkLst>
            <pc:docMk/>
            <pc:sldMk cId="4273990858" sldId="282"/>
            <ac:cxnSpMk id="6" creationId="{F3B14582-1DC4-4421-08C4-161BFA56C9FE}"/>
          </ac:cxnSpMkLst>
        </pc:cxnChg>
        <pc:cxnChg chg="del">
          <ac:chgData name="Matt Babb" userId="acd11e371c26234e" providerId="LiveId" clId="{7F7FF1BB-3365-4FB9-808F-82FBDAF89F11}" dt="2023-05-22T13:07:24.254" v="13941" actId="478"/>
          <ac:cxnSpMkLst>
            <pc:docMk/>
            <pc:sldMk cId="4273990858" sldId="282"/>
            <ac:cxnSpMk id="20" creationId="{DFB8D01D-FA0A-876C-902A-D6DB3B399006}"/>
          </ac:cxnSpMkLst>
        </pc:cxnChg>
        <pc:cxnChg chg="del">
          <ac:chgData name="Matt Babb" userId="acd11e371c26234e" providerId="LiveId" clId="{7F7FF1BB-3365-4FB9-808F-82FBDAF89F11}" dt="2023-05-22T13:07:32.166" v="13944" actId="478"/>
          <ac:cxnSpMkLst>
            <pc:docMk/>
            <pc:sldMk cId="4273990858" sldId="282"/>
            <ac:cxnSpMk id="26" creationId="{9BCD768F-90E4-3A58-478A-1D1EDDC97AAF}"/>
          </ac:cxnSpMkLst>
        </pc:cxnChg>
      </pc:sldChg>
      <pc:sldChg chg="addSp delSp modSp add mod ord modNotesTx">
        <pc:chgData name="Matt Babb" userId="acd11e371c26234e" providerId="LiveId" clId="{7F7FF1BB-3365-4FB9-808F-82FBDAF89F11}" dt="2023-05-22T16:01:51.667" v="18443" actId="20577"/>
        <pc:sldMkLst>
          <pc:docMk/>
          <pc:sldMk cId="802938463" sldId="283"/>
        </pc:sldMkLst>
        <pc:spChg chg="mod">
          <ac:chgData name="Matt Babb" userId="acd11e371c26234e" providerId="LiveId" clId="{7F7FF1BB-3365-4FB9-808F-82FBDAF89F11}" dt="2023-05-22T16:01:17.218" v="18259" actId="20577"/>
          <ac:spMkLst>
            <pc:docMk/>
            <pc:sldMk cId="802938463" sldId="283"/>
            <ac:spMk id="5" creationId="{678D8AF8-4801-C7ED-C5BB-5A5D453EB74E}"/>
          </ac:spMkLst>
        </pc:spChg>
        <pc:spChg chg="mod">
          <ac:chgData name="Matt Babb" userId="acd11e371c26234e" providerId="LiveId" clId="{7F7FF1BB-3365-4FB9-808F-82FBDAF89F11}" dt="2023-05-22T13:20:29.797" v="14275" actId="113"/>
          <ac:spMkLst>
            <pc:docMk/>
            <pc:sldMk cId="802938463" sldId="283"/>
            <ac:spMk id="7" creationId="{F8630A87-816E-E422-87B8-F43854517421}"/>
          </ac:spMkLst>
        </pc:spChg>
        <pc:spChg chg="add mod">
          <ac:chgData name="Matt Babb" userId="acd11e371c26234e" providerId="LiveId" clId="{7F7FF1BB-3365-4FB9-808F-82FBDAF89F11}" dt="2023-05-22T13:20:24.717" v="14274" actId="571"/>
          <ac:spMkLst>
            <pc:docMk/>
            <pc:sldMk cId="802938463" sldId="283"/>
            <ac:spMk id="10" creationId="{EDD4EFC4-3921-534D-EA95-D61826090888}"/>
          </ac:spMkLst>
        </pc:spChg>
        <pc:spChg chg="del">
          <ac:chgData name="Matt Babb" userId="acd11e371c26234e" providerId="LiveId" clId="{7F7FF1BB-3365-4FB9-808F-82FBDAF89F11}" dt="2023-05-22T16:00:57.780" v="18222" actId="478"/>
          <ac:spMkLst>
            <pc:docMk/>
            <pc:sldMk cId="802938463" sldId="283"/>
            <ac:spMk id="34" creationId="{F8974406-D765-E37D-C7F3-87FE451BDD70}"/>
          </ac:spMkLst>
        </pc:spChg>
        <pc:spChg chg="mod">
          <ac:chgData name="Matt Babb" userId="acd11e371c26234e" providerId="LiveId" clId="{7F7FF1BB-3365-4FB9-808F-82FBDAF89F11}" dt="2023-05-22T16:01:14.667" v="18257" actId="20577"/>
          <ac:spMkLst>
            <pc:docMk/>
            <pc:sldMk cId="802938463" sldId="283"/>
            <ac:spMk id="39" creationId="{7FE48FFA-1C1A-AF31-F3F1-FBBFB1F7D616}"/>
          </ac:spMkLst>
        </pc:spChg>
        <pc:spChg chg="mod">
          <ac:chgData name="Matt Babb" userId="acd11e371c26234e" providerId="LiveId" clId="{7F7FF1BB-3365-4FB9-808F-82FBDAF89F11}" dt="2023-05-22T13:20:29.797" v="14275" actId="113"/>
          <ac:spMkLst>
            <pc:docMk/>
            <pc:sldMk cId="802938463" sldId="283"/>
            <ac:spMk id="41" creationId="{1F5AEF85-02EC-2305-6B97-44E5DDE7F950}"/>
          </ac:spMkLst>
        </pc:spChg>
        <pc:spChg chg="mod">
          <ac:chgData name="Matt Babb" userId="acd11e371c26234e" providerId="LiveId" clId="{7F7FF1BB-3365-4FB9-808F-82FBDAF89F11}" dt="2023-05-22T16:01:15.993" v="18258" actId="20577"/>
          <ac:spMkLst>
            <pc:docMk/>
            <pc:sldMk cId="802938463" sldId="283"/>
            <ac:spMk id="49" creationId="{B77BD44A-44F6-9509-454B-A2B173C6782B}"/>
          </ac:spMkLst>
        </pc:spChg>
        <pc:spChg chg="mod">
          <ac:chgData name="Matt Babb" userId="acd11e371c26234e" providerId="LiveId" clId="{7F7FF1BB-3365-4FB9-808F-82FBDAF89F11}" dt="2023-05-22T13:20:29.797" v="14275" actId="113"/>
          <ac:spMkLst>
            <pc:docMk/>
            <pc:sldMk cId="802938463" sldId="283"/>
            <ac:spMk id="51" creationId="{FBA51D20-0323-754F-8CA1-F38B05D246A8}"/>
          </ac:spMkLst>
        </pc:spChg>
      </pc:sldChg>
      <pc:sldChg chg="add del">
        <pc:chgData name="Matt Babb" userId="acd11e371c26234e" providerId="LiveId" clId="{7F7FF1BB-3365-4FB9-808F-82FBDAF89F11}" dt="2023-05-22T13:21:14.113" v="14308" actId="2696"/>
        <pc:sldMkLst>
          <pc:docMk/>
          <pc:sldMk cId="394662178" sldId="284"/>
        </pc:sldMkLst>
      </pc:sldChg>
      <pc:sldChg chg="addSp delSp modSp add mod ord modNotesTx">
        <pc:chgData name="Matt Babb" userId="acd11e371c26234e" providerId="LiveId" clId="{7F7FF1BB-3365-4FB9-808F-82FBDAF89F11}" dt="2023-05-23T22:51:22.085" v="21423" actId="20577"/>
        <pc:sldMkLst>
          <pc:docMk/>
          <pc:sldMk cId="1980714794" sldId="284"/>
        </pc:sldMkLst>
        <pc:spChg chg="del mod">
          <ac:chgData name="Matt Babb" userId="acd11e371c26234e" providerId="LiveId" clId="{7F7FF1BB-3365-4FB9-808F-82FBDAF89F11}" dt="2023-05-22T15:57:15.420" v="17505" actId="478"/>
          <ac:spMkLst>
            <pc:docMk/>
            <pc:sldMk cId="1980714794" sldId="284"/>
            <ac:spMk id="5" creationId="{678D8AF8-4801-C7ED-C5BB-5A5D453EB74E}"/>
          </ac:spMkLst>
        </pc:spChg>
        <pc:spChg chg="del">
          <ac:chgData name="Matt Babb" userId="acd11e371c26234e" providerId="LiveId" clId="{7F7FF1BB-3365-4FB9-808F-82FBDAF89F11}" dt="2023-05-22T15:57:15.420" v="17505" actId="478"/>
          <ac:spMkLst>
            <pc:docMk/>
            <pc:sldMk cId="1980714794" sldId="284"/>
            <ac:spMk id="7" creationId="{F8630A87-816E-E422-87B8-F43854517421}"/>
          </ac:spMkLst>
        </pc:spChg>
        <pc:spChg chg="add mod">
          <ac:chgData name="Matt Babb" userId="acd11e371c26234e" providerId="LiveId" clId="{7F7FF1BB-3365-4FB9-808F-82FBDAF89F11}" dt="2023-05-22T15:57:42.746" v="17520" actId="2711"/>
          <ac:spMkLst>
            <pc:docMk/>
            <pc:sldMk cId="1980714794" sldId="284"/>
            <ac:spMk id="10" creationId="{1D900928-9F7E-D62D-C343-6106F7C59D82}"/>
          </ac:spMkLst>
        </pc:spChg>
        <pc:spChg chg="add mod">
          <ac:chgData name="Matt Babb" userId="acd11e371c26234e" providerId="LiveId" clId="{7F7FF1BB-3365-4FB9-808F-82FBDAF89F11}" dt="2023-05-22T15:57:16.098" v="17506"/>
          <ac:spMkLst>
            <pc:docMk/>
            <pc:sldMk cId="1980714794" sldId="284"/>
            <ac:spMk id="12" creationId="{CEC4B852-ED89-AF1A-FA33-DF44431BD8FD}"/>
          </ac:spMkLst>
        </pc:spChg>
        <pc:spChg chg="add mod">
          <ac:chgData name="Matt Babb" userId="acd11e371c26234e" providerId="LiveId" clId="{7F7FF1BB-3365-4FB9-808F-82FBDAF89F11}" dt="2023-05-22T15:57:47.020" v="17522" actId="20577"/>
          <ac:spMkLst>
            <pc:docMk/>
            <pc:sldMk cId="1980714794" sldId="284"/>
            <ac:spMk id="13" creationId="{D9C3CBAA-917F-5DD7-7EE8-3534EA1D763E}"/>
          </ac:spMkLst>
        </pc:spChg>
        <pc:spChg chg="add mod">
          <ac:chgData name="Matt Babb" userId="acd11e371c26234e" providerId="LiveId" clId="{7F7FF1BB-3365-4FB9-808F-82FBDAF89F11}" dt="2023-05-22T15:57:16.098" v="17506"/>
          <ac:spMkLst>
            <pc:docMk/>
            <pc:sldMk cId="1980714794" sldId="284"/>
            <ac:spMk id="15" creationId="{3754D13E-8E18-51CB-A084-1A040147689B}"/>
          </ac:spMkLst>
        </pc:spChg>
        <pc:spChg chg="add mod">
          <ac:chgData name="Matt Babb" userId="acd11e371c26234e" providerId="LiveId" clId="{7F7FF1BB-3365-4FB9-808F-82FBDAF89F11}" dt="2023-05-22T15:57:16.098" v="17506"/>
          <ac:spMkLst>
            <pc:docMk/>
            <pc:sldMk cId="1980714794" sldId="284"/>
            <ac:spMk id="17" creationId="{E76C862F-4457-2325-6A10-4888B22F2EB9}"/>
          </ac:spMkLst>
        </pc:spChg>
        <pc:spChg chg="add mod">
          <ac:chgData name="Matt Babb" userId="acd11e371c26234e" providerId="LiveId" clId="{7F7FF1BB-3365-4FB9-808F-82FBDAF89F11}" dt="2023-05-22T15:57:16.098" v="17506"/>
          <ac:spMkLst>
            <pc:docMk/>
            <pc:sldMk cId="1980714794" sldId="284"/>
            <ac:spMk id="18" creationId="{CBD7E389-D495-94A2-4D22-A8D87E9D05FA}"/>
          </ac:spMkLst>
        </pc:spChg>
        <pc:spChg chg="add mod">
          <ac:chgData name="Matt Babb" userId="acd11e371c26234e" providerId="LiveId" clId="{7F7FF1BB-3365-4FB9-808F-82FBDAF89F11}" dt="2023-05-22T15:57:45.346" v="17521" actId="20577"/>
          <ac:spMkLst>
            <pc:docMk/>
            <pc:sldMk cId="1980714794" sldId="284"/>
            <ac:spMk id="19" creationId="{EB0FFB78-2CC9-7CFC-96E1-12446ED548A9}"/>
          </ac:spMkLst>
        </pc:spChg>
        <pc:spChg chg="add mod">
          <ac:chgData name="Matt Babb" userId="acd11e371c26234e" providerId="LiveId" clId="{7F7FF1BB-3365-4FB9-808F-82FBDAF89F11}" dt="2023-05-22T15:57:16.098" v="17506"/>
          <ac:spMkLst>
            <pc:docMk/>
            <pc:sldMk cId="1980714794" sldId="284"/>
            <ac:spMk id="21" creationId="{F0027740-8C8D-D6A1-92FC-8F77825D5B50}"/>
          </ac:spMkLst>
        </pc:spChg>
        <pc:spChg chg="del">
          <ac:chgData name="Matt Babb" userId="acd11e371c26234e" providerId="LiveId" clId="{7F7FF1BB-3365-4FB9-808F-82FBDAF89F11}" dt="2023-05-22T16:00:54.840" v="18221" actId="478"/>
          <ac:spMkLst>
            <pc:docMk/>
            <pc:sldMk cId="1980714794" sldId="284"/>
            <ac:spMk id="34" creationId="{F8974406-D765-E37D-C7F3-87FE451BDD70}"/>
          </ac:spMkLst>
        </pc:spChg>
        <pc:spChg chg="del mod">
          <ac:chgData name="Matt Babb" userId="acd11e371c26234e" providerId="LiveId" clId="{7F7FF1BB-3365-4FB9-808F-82FBDAF89F11}" dt="2023-05-22T15:57:15.420" v="17505" actId="478"/>
          <ac:spMkLst>
            <pc:docMk/>
            <pc:sldMk cId="1980714794" sldId="284"/>
            <ac:spMk id="39" creationId="{7FE48FFA-1C1A-AF31-F3F1-FBBFB1F7D616}"/>
          </ac:spMkLst>
        </pc:spChg>
        <pc:spChg chg="del">
          <ac:chgData name="Matt Babb" userId="acd11e371c26234e" providerId="LiveId" clId="{7F7FF1BB-3365-4FB9-808F-82FBDAF89F11}" dt="2023-05-22T15:57:15.420" v="17505" actId="478"/>
          <ac:spMkLst>
            <pc:docMk/>
            <pc:sldMk cId="1980714794" sldId="284"/>
            <ac:spMk id="41" creationId="{1F5AEF85-02EC-2305-6B97-44E5DDE7F950}"/>
          </ac:spMkLst>
        </pc:spChg>
        <pc:spChg chg="del">
          <ac:chgData name="Matt Babb" userId="acd11e371c26234e" providerId="LiveId" clId="{7F7FF1BB-3365-4FB9-808F-82FBDAF89F11}" dt="2023-05-22T15:57:15.420" v="17505" actId="478"/>
          <ac:spMkLst>
            <pc:docMk/>
            <pc:sldMk cId="1980714794" sldId="284"/>
            <ac:spMk id="47" creationId="{AF71A57F-C605-D242-A42A-11F78D4E763C}"/>
          </ac:spMkLst>
        </pc:spChg>
        <pc:spChg chg="del">
          <ac:chgData name="Matt Babb" userId="acd11e371c26234e" providerId="LiveId" clId="{7F7FF1BB-3365-4FB9-808F-82FBDAF89F11}" dt="2023-05-22T15:57:15.420" v="17505" actId="478"/>
          <ac:spMkLst>
            <pc:docMk/>
            <pc:sldMk cId="1980714794" sldId="284"/>
            <ac:spMk id="48" creationId="{73E6D491-ADB6-39BB-BF46-6ABD0A7B46EA}"/>
          </ac:spMkLst>
        </pc:spChg>
        <pc:spChg chg="del mod">
          <ac:chgData name="Matt Babb" userId="acd11e371c26234e" providerId="LiveId" clId="{7F7FF1BB-3365-4FB9-808F-82FBDAF89F11}" dt="2023-05-22T15:57:15.420" v="17505" actId="478"/>
          <ac:spMkLst>
            <pc:docMk/>
            <pc:sldMk cId="1980714794" sldId="284"/>
            <ac:spMk id="49" creationId="{B77BD44A-44F6-9509-454B-A2B173C6782B}"/>
          </ac:spMkLst>
        </pc:spChg>
        <pc:spChg chg="del">
          <ac:chgData name="Matt Babb" userId="acd11e371c26234e" providerId="LiveId" clId="{7F7FF1BB-3365-4FB9-808F-82FBDAF89F11}" dt="2023-05-22T15:57:15.420" v="17505" actId="478"/>
          <ac:spMkLst>
            <pc:docMk/>
            <pc:sldMk cId="1980714794" sldId="284"/>
            <ac:spMk id="51" creationId="{FBA51D20-0323-754F-8CA1-F38B05D246A8}"/>
          </ac:spMkLst>
        </pc:spChg>
        <pc:cxnChg chg="del">
          <ac:chgData name="Matt Babb" userId="acd11e371c26234e" providerId="LiveId" clId="{7F7FF1BB-3365-4FB9-808F-82FBDAF89F11}" dt="2023-05-22T15:57:15.420" v="17505" actId="478"/>
          <ac:cxnSpMkLst>
            <pc:docMk/>
            <pc:sldMk cId="1980714794" sldId="284"/>
            <ac:cxnSpMk id="6" creationId="{F3B14582-1DC4-4421-08C4-161BFA56C9FE}"/>
          </ac:cxnSpMkLst>
        </pc:cxnChg>
        <pc:cxnChg chg="add mod">
          <ac:chgData name="Matt Babb" userId="acd11e371c26234e" providerId="LiveId" clId="{7F7FF1BB-3365-4FB9-808F-82FBDAF89F11}" dt="2023-05-22T15:57:16.098" v="17506"/>
          <ac:cxnSpMkLst>
            <pc:docMk/>
            <pc:sldMk cId="1980714794" sldId="284"/>
            <ac:cxnSpMk id="11" creationId="{D3389E01-A9AB-B05E-5B87-7093916A5EFF}"/>
          </ac:cxnSpMkLst>
        </pc:cxnChg>
        <pc:cxnChg chg="add mod">
          <ac:chgData name="Matt Babb" userId="acd11e371c26234e" providerId="LiveId" clId="{7F7FF1BB-3365-4FB9-808F-82FBDAF89F11}" dt="2023-05-22T15:57:16.098" v="17506"/>
          <ac:cxnSpMkLst>
            <pc:docMk/>
            <pc:sldMk cId="1980714794" sldId="284"/>
            <ac:cxnSpMk id="14" creationId="{D65F2B10-C262-F665-6021-59B5BC82DC6E}"/>
          </ac:cxnSpMkLst>
        </pc:cxnChg>
        <pc:cxnChg chg="add mod">
          <ac:chgData name="Matt Babb" userId="acd11e371c26234e" providerId="LiveId" clId="{7F7FF1BB-3365-4FB9-808F-82FBDAF89F11}" dt="2023-05-22T15:57:16.098" v="17506"/>
          <ac:cxnSpMkLst>
            <pc:docMk/>
            <pc:sldMk cId="1980714794" sldId="284"/>
            <ac:cxnSpMk id="20" creationId="{207E0805-992F-FCAD-C24A-23BBDA0BE7AF}"/>
          </ac:cxnSpMkLst>
        </pc:cxnChg>
        <pc:cxnChg chg="del">
          <ac:chgData name="Matt Babb" userId="acd11e371c26234e" providerId="LiveId" clId="{7F7FF1BB-3365-4FB9-808F-82FBDAF89F11}" dt="2023-05-22T15:57:15.420" v="17505" actId="478"/>
          <ac:cxnSpMkLst>
            <pc:docMk/>
            <pc:sldMk cId="1980714794" sldId="284"/>
            <ac:cxnSpMk id="40" creationId="{E7962A63-3B6B-76DF-8B78-E2BBF8448D2A}"/>
          </ac:cxnSpMkLst>
        </pc:cxnChg>
        <pc:cxnChg chg="del">
          <ac:chgData name="Matt Babb" userId="acd11e371c26234e" providerId="LiveId" clId="{7F7FF1BB-3365-4FB9-808F-82FBDAF89F11}" dt="2023-05-22T15:57:15.420" v="17505" actId="478"/>
          <ac:cxnSpMkLst>
            <pc:docMk/>
            <pc:sldMk cId="1980714794" sldId="284"/>
            <ac:cxnSpMk id="50" creationId="{C4F097AE-9792-F487-0B30-4C2E86A4BF4C}"/>
          </ac:cxnSpMkLst>
        </pc:cxnChg>
      </pc:sldChg>
      <pc:sldChg chg="addSp delSp modSp add mod modNotesTx">
        <pc:chgData name="Matt Babb" userId="acd11e371c26234e" providerId="LiveId" clId="{7F7FF1BB-3365-4FB9-808F-82FBDAF89F11}" dt="2023-05-22T16:02:52.815" v="18646" actId="20577"/>
        <pc:sldMkLst>
          <pc:docMk/>
          <pc:sldMk cId="1621117187" sldId="285"/>
        </pc:sldMkLst>
        <pc:spChg chg="add mod">
          <ac:chgData name="Matt Babb" userId="acd11e371c26234e" providerId="LiveId" clId="{7F7FF1BB-3365-4FB9-808F-82FBDAF89F11}" dt="2023-05-22T13:22:12.988" v="14327" actId="1076"/>
          <ac:spMkLst>
            <pc:docMk/>
            <pc:sldMk cId="1621117187" sldId="285"/>
            <ac:spMk id="10" creationId="{BD9432A9-8084-E468-0E06-92BBA30C9AF0}"/>
          </ac:spMkLst>
        </pc:spChg>
        <pc:spChg chg="add mod">
          <ac:chgData name="Matt Babb" userId="acd11e371c26234e" providerId="LiveId" clId="{7F7FF1BB-3365-4FB9-808F-82FBDAF89F11}" dt="2023-05-22T13:22:17.865" v="14328" actId="1076"/>
          <ac:spMkLst>
            <pc:docMk/>
            <pc:sldMk cId="1621117187" sldId="285"/>
            <ac:spMk id="11" creationId="{E518BAB0-8D4F-39B9-C682-25D8606430BB}"/>
          </ac:spMkLst>
        </pc:spChg>
        <pc:spChg chg="add mod">
          <ac:chgData name="Matt Babb" userId="acd11e371c26234e" providerId="LiveId" clId="{7F7FF1BB-3365-4FB9-808F-82FBDAF89F11}" dt="2023-05-22T13:22:26.659" v="14331" actId="1076"/>
          <ac:spMkLst>
            <pc:docMk/>
            <pc:sldMk cId="1621117187" sldId="285"/>
            <ac:spMk id="12" creationId="{D0049DAD-14D6-1EF1-9B5A-E983F7045C76}"/>
          </ac:spMkLst>
        </pc:spChg>
        <pc:spChg chg="add mod">
          <ac:chgData name="Matt Babb" userId="acd11e371c26234e" providerId="LiveId" clId="{7F7FF1BB-3365-4FB9-808F-82FBDAF89F11}" dt="2023-05-22T13:22:17.865" v="14328" actId="1076"/>
          <ac:spMkLst>
            <pc:docMk/>
            <pc:sldMk cId="1621117187" sldId="285"/>
            <ac:spMk id="13" creationId="{76D41FE9-10C7-3256-8516-0B80DF6953F8}"/>
          </ac:spMkLst>
        </pc:spChg>
        <pc:spChg chg="add mod">
          <ac:chgData name="Matt Babb" userId="acd11e371c26234e" providerId="LiveId" clId="{7F7FF1BB-3365-4FB9-808F-82FBDAF89F11}" dt="2023-05-22T13:22:26.659" v="14331" actId="1076"/>
          <ac:spMkLst>
            <pc:docMk/>
            <pc:sldMk cId="1621117187" sldId="285"/>
            <ac:spMk id="14" creationId="{750E3FC0-4D51-39CB-72F4-E6584832CDA8}"/>
          </ac:spMkLst>
        </pc:spChg>
        <pc:spChg chg="add mod">
          <ac:chgData name="Matt Babb" userId="acd11e371c26234e" providerId="LiveId" clId="{7F7FF1BB-3365-4FB9-808F-82FBDAF89F11}" dt="2023-05-22T13:22:12.988" v="14327" actId="1076"/>
          <ac:spMkLst>
            <pc:docMk/>
            <pc:sldMk cId="1621117187" sldId="285"/>
            <ac:spMk id="15" creationId="{9992CB6D-9172-EBDD-B57F-34CCB84D849A}"/>
          </ac:spMkLst>
        </pc:spChg>
        <pc:spChg chg="add mod">
          <ac:chgData name="Matt Babb" userId="acd11e371c26234e" providerId="LiveId" clId="{7F7FF1BB-3365-4FB9-808F-82FBDAF89F11}" dt="2023-05-22T13:22:37.481" v="14332" actId="1076"/>
          <ac:spMkLst>
            <pc:docMk/>
            <pc:sldMk cId="1621117187" sldId="285"/>
            <ac:spMk id="17" creationId="{4AD2D18F-6E14-8F35-AD90-8BD0CADE54CC}"/>
          </ac:spMkLst>
        </pc:spChg>
        <pc:spChg chg="add mod">
          <ac:chgData name="Matt Babb" userId="acd11e371c26234e" providerId="LiveId" clId="{7F7FF1BB-3365-4FB9-808F-82FBDAF89F11}" dt="2023-05-22T13:22:42.920" v="14333" actId="1076"/>
          <ac:spMkLst>
            <pc:docMk/>
            <pc:sldMk cId="1621117187" sldId="285"/>
            <ac:spMk id="18" creationId="{15B5A078-C550-704B-550E-376C08B6392D}"/>
          </ac:spMkLst>
        </pc:spChg>
        <pc:spChg chg="del">
          <ac:chgData name="Matt Babb" userId="acd11e371c26234e" providerId="LiveId" clId="{7F7FF1BB-3365-4FB9-808F-82FBDAF89F11}" dt="2023-05-22T16:02:39.352" v="18595" actId="478"/>
          <ac:spMkLst>
            <pc:docMk/>
            <pc:sldMk cId="1621117187" sldId="285"/>
            <ac:spMk id="34" creationId="{F8974406-D765-E37D-C7F3-87FE451BDD70}"/>
          </ac:spMkLst>
        </pc:spChg>
        <pc:picChg chg="add mod">
          <ac:chgData name="Matt Babb" userId="acd11e371c26234e" providerId="LiveId" clId="{7F7FF1BB-3365-4FB9-808F-82FBDAF89F11}" dt="2023-05-22T13:24:35.058" v="14340" actId="1076"/>
          <ac:picMkLst>
            <pc:docMk/>
            <pc:sldMk cId="1621117187" sldId="285"/>
            <ac:picMk id="10242" creationId="{F450CDC3-123F-2511-B4C8-B90063C463CE}"/>
          </ac:picMkLst>
        </pc:picChg>
      </pc:sldChg>
      <pc:sldChg chg="add del">
        <pc:chgData name="Matt Babb" userId="acd11e371c26234e" providerId="LiveId" clId="{7F7FF1BB-3365-4FB9-808F-82FBDAF89F11}" dt="2023-05-22T13:38:03.178" v="14672" actId="47"/>
        <pc:sldMkLst>
          <pc:docMk/>
          <pc:sldMk cId="3050309053" sldId="286"/>
        </pc:sldMkLst>
      </pc:sldChg>
      <pc:sldChg chg="addSp delSp modSp add mod modNotesTx">
        <pc:chgData name="Matt Babb" userId="acd11e371c26234e" providerId="LiveId" clId="{7F7FF1BB-3365-4FB9-808F-82FBDAF89F11}" dt="2023-05-23T22:46:09.860" v="20638" actId="20577"/>
        <pc:sldMkLst>
          <pc:docMk/>
          <pc:sldMk cId="2953920681" sldId="287"/>
        </pc:sldMkLst>
        <pc:spChg chg="add mod">
          <ac:chgData name="Matt Babb" userId="acd11e371c26234e" providerId="LiveId" clId="{7F7FF1BB-3365-4FB9-808F-82FBDAF89F11}" dt="2023-05-22T13:33:18.175" v="14604" actId="20577"/>
          <ac:spMkLst>
            <pc:docMk/>
            <pc:sldMk cId="2953920681" sldId="287"/>
            <ac:spMk id="3" creationId="{25597443-1935-4FBB-8EAC-81230757DF07}"/>
          </ac:spMkLst>
        </pc:spChg>
        <pc:spChg chg="add mod">
          <ac:chgData name="Matt Babb" userId="acd11e371c26234e" providerId="LiveId" clId="{7F7FF1BB-3365-4FB9-808F-82FBDAF89F11}" dt="2023-05-22T13:32:56.635" v="14584" actId="1076"/>
          <ac:spMkLst>
            <pc:docMk/>
            <pc:sldMk cId="2953920681" sldId="287"/>
            <ac:spMk id="4" creationId="{DF89E580-93B3-E790-4A96-0DCBFA7D764D}"/>
          </ac:spMkLst>
        </pc:spChg>
        <pc:spChg chg="add mod">
          <ac:chgData name="Matt Babb" userId="acd11e371c26234e" providerId="LiveId" clId="{7F7FF1BB-3365-4FB9-808F-82FBDAF89F11}" dt="2023-05-22T13:33:04.434" v="14585" actId="14100"/>
          <ac:spMkLst>
            <pc:docMk/>
            <pc:sldMk cId="2953920681" sldId="287"/>
            <ac:spMk id="5" creationId="{8FD862F1-2595-041D-BAAE-EC56888B201A}"/>
          </ac:spMkLst>
        </pc:spChg>
        <pc:spChg chg="add mod">
          <ac:chgData name="Matt Babb" userId="acd11e371c26234e" providerId="LiveId" clId="{7F7FF1BB-3365-4FB9-808F-82FBDAF89F11}" dt="2023-05-22T13:33:07.738" v="14586" actId="1076"/>
          <ac:spMkLst>
            <pc:docMk/>
            <pc:sldMk cId="2953920681" sldId="287"/>
            <ac:spMk id="6" creationId="{5E6811D2-CB78-32A3-1685-FFEA6027362C}"/>
          </ac:spMkLst>
        </pc:spChg>
        <pc:spChg chg="del">
          <ac:chgData name="Matt Babb" userId="acd11e371c26234e" providerId="LiveId" clId="{7F7FF1BB-3365-4FB9-808F-82FBDAF89F11}" dt="2023-05-22T13:32:34.880" v="14582" actId="478"/>
          <ac:spMkLst>
            <pc:docMk/>
            <pc:sldMk cId="2953920681" sldId="287"/>
            <ac:spMk id="8" creationId="{0BF33AB0-24B8-D3F7-F158-7B6A460710C6}"/>
          </ac:spMkLst>
        </pc:spChg>
        <pc:spChg chg="add mod ord">
          <ac:chgData name="Matt Babb" userId="acd11e371c26234e" providerId="LiveId" clId="{7F7FF1BB-3365-4FB9-808F-82FBDAF89F11}" dt="2023-05-22T13:33:35.175" v="14609" actId="167"/>
          <ac:spMkLst>
            <pc:docMk/>
            <pc:sldMk cId="2953920681" sldId="287"/>
            <ac:spMk id="9" creationId="{C90D59C3-8E1E-9334-62CC-E27D0B825CBB}"/>
          </ac:spMkLst>
        </pc:spChg>
        <pc:spChg chg="add mod">
          <ac:chgData name="Matt Babb" userId="acd11e371c26234e" providerId="LiveId" clId="{7F7FF1BB-3365-4FB9-808F-82FBDAF89F11}" dt="2023-05-22T13:34:38.595" v="14627" actId="5793"/>
          <ac:spMkLst>
            <pc:docMk/>
            <pc:sldMk cId="2953920681" sldId="287"/>
            <ac:spMk id="10" creationId="{369897B5-1EC2-23E8-FD48-EA6D2B8EEAF3}"/>
          </ac:spMkLst>
        </pc:spChg>
        <pc:spChg chg="del">
          <ac:chgData name="Matt Babb" userId="acd11e371c26234e" providerId="LiveId" clId="{7F7FF1BB-3365-4FB9-808F-82FBDAF89F11}" dt="2023-05-22T13:32:32.707" v="14581" actId="478"/>
          <ac:spMkLst>
            <pc:docMk/>
            <pc:sldMk cId="2953920681" sldId="287"/>
            <ac:spMk id="12" creationId="{132C3718-E88F-C540-F261-02684E88AAF4}"/>
          </ac:spMkLst>
        </pc:spChg>
      </pc:sldChg>
      <pc:sldChg chg="addSp delSp modSp add mod delAnim modAnim modNotesTx">
        <pc:chgData name="Matt Babb" userId="acd11e371c26234e" providerId="LiveId" clId="{7F7FF1BB-3365-4FB9-808F-82FBDAF89F11}" dt="2023-05-23T22:48:38.443" v="21123" actId="20577"/>
        <pc:sldMkLst>
          <pc:docMk/>
          <pc:sldMk cId="1410522665" sldId="288"/>
        </pc:sldMkLst>
        <pc:spChg chg="add mod ord">
          <ac:chgData name="Matt Babb" userId="acd11e371c26234e" providerId="LiveId" clId="{7F7FF1BB-3365-4FB9-808F-82FBDAF89F11}" dt="2023-05-22T13:47:23.491" v="14768" actId="14100"/>
          <ac:spMkLst>
            <pc:docMk/>
            <pc:sldMk cId="1410522665" sldId="288"/>
            <ac:spMk id="3" creationId="{03E7142D-F88D-4FA4-1151-4C3E3C8FAB2D}"/>
          </ac:spMkLst>
        </pc:spChg>
        <pc:spChg chg="add mod">
          <ac:chgData name="Matt Babb" userId="acd11e371c26234e" providerId="LiveId" clId="{7F7FF1BB-3365-4FB9-808F-82FBDAF89F11}" dt="2023-05-22T13:40:55.486" v="14692"/>
          <ac:spMkLst>
            <pc:docMk/>
            <pc:sldMk cId="1410522665" sldId="288"/>
            <ac:spMk id="5" creationId="{6DC41E09-4B60-606B-E855-BB333D665AEF}"/>
          </ac:spMkLst>
        </pc:spChg>
        <pc:spChg chg="add mod">
          <ac:chgData name="Matt Babb" userId="acd11e371c26234e" providerId="LiveId" clId="{7F7FF1BB-3365-4FB9-808F-82FBDAF89F11}" dt="2023-05-22T13:48:53.821" v="14896" actId="20577"/>
          <ac:spMkLst>
            <pc:docMk/>
            <pc:sldMk cId="1410522665" sldId="288"/>
            <ac:spMk id="6" creationId="{FA98151E-F3C7-4CF2-DBF8-0752A1AE2953}"/>
          </ac:spMkLst>
        </pc:spChg>
        <pc:spChg chg="del">
          <ac:chgData name="Matt Babb" userId="acd11e371c26234e" providerId="LiveId" clId="{7F7FF1BB-3365-4FB9-808F-82FBDAF89F11}" dt="2023-05-22T13:40:00.494" v="14685" actId="478"/>
          <ac:spMkLst>
            <pc:docMk/>
            <pc:sldMk cId="1410522665" sldId="288"/>
            <ac:spMk id="8" creationId="{8B738F6E-E32C-CB67-7ED3-9A71DCFB0407}"/>
          </ac:spMkLst>
        </pc:spChg>
        <pc:spChg chg="add mod">
          <ac:chgData name="Matt Babb" userId="acd11e371c26234e" providerId="LiveId" clId="{7F7FF1BB-3365-4FB9-808F-82FBDAF89F11}" dt="2023-05-22T13:47:08.543" v="14767" actId="113"/>
          <ac:spMkLst>
            <pc:docMk/>
            <pc:sldMk cId="1410522665" sldId="288"/>
            <ac:spMk id="16" creationId="{E3C8A6CB-A614-D561-ABC1-6E912995DC9E}"/>
          </ac:spMkLst>
        </pc:spChg>
        <pc:spChg chg="mod">
          <ac:chgData name="Matt Babb" userId="acd11e371c26234e" providerId="LiveId" clId="{7F7FF1BB-3365-4FB9-808F-82FBDAF89F11}" dt="2023-05-22T13:45:08.585" v="14751" actId="1076"/>
          <ac:spMkLst>
            <pc:docMk/>
            <pc:sldMk cId="1410522665" sldId="288"/>
            <ac:spMk id="18" creationId="{0F54597D-5ED4-F7A9-2238-084C161E601F}"/>
          </ac:spMkLst>
        </pc:spChg>
        <pc:spChg chg="mod">
          <ac:chgData name="Matt Babb" userId="acd11e371c26234e" providerId="LiveId" clId="{7F7FF1BB-3365-4FB9-808F-82FBDAF89F11}" dt="2023-05-22T13:49:59.331" v="15082" actId="14100"/>
          <ac:spMkLst>
            <pc:docMk/>
            <pc:sldMk cId="1410522665" sldId="288"/>
            <ac:spMk id="20" creationId="{79333A8E-F0AC-E80A-1DDA-087E23B6FADE}"/>
          </ac:spMkLst>
        </pc:spChg>
        <pc:spChg chg="del">
          <ac:chgData name="Matt Babb" userId="acd11e371c26234e" providerId="LiveId" clId="{7F7FF1BB-3365-4FB9-808F-82FBDAF89F11}" dt="2023-05-22T13:40:15.671" v="14687" actId="478"/>
          <ac:spMkLst>
            <pc:docMk/>
            <pc:sldMk cId="1410522665" sldId="288"/>
            <ac:spMk id="21" creationId="{F941FC98-481A-5A1B-BB5D-6DAE1F2AD8CE}"/>
          </ac:spMkLst>
        </pc:spChg>
        <pc:spChg chg="add mod">
          <ac:chgData name="Matt Babb" userId="acd11e371c26234e" providerId="LiveId" clId="{7F7FF1BB-3365-4FB9-808F-82FBDAF89F11}" dt="2023-05-22T14:09:21.952" v="15614"/>
          <ac:spMkLst>
            <pc:docMk/>
            <pc:sldMk cId="1410522665" sldId="288"/>
            <ac:spMk id="23" creationId="{7AEFB7A9-39C3-8A68-4C91-46BC71FF8304}"/>
          </ac:spMkLst>
        </pc:spChg>
        <pc:spChg chg="add mod">
          <ac:chgData name="Matt Babb" userId="acd11e371c26234e" providerId="LiveId" clId="{7F7FF1BB-3365-4FB9-808F-82FBDAF89F11}" dt="2023-05-22T14:12:00.861" v="15703" actId="14861"/>
          <ac:spMkLst>
            <pc:docMk/>
            <pc:sldMk cId="1410522665" sldId="288"/>
            <ac:spMk id="24" creationId="{03E7DED9-62D4-20DC-71E0-A719A181EF22}"/>
          </ac:spMkLst>
        </pc:spChg>
        <pc:picChg chg="mod">
          <ac:chgData name="Matt Babb" userId="acd11e371c26234e" providerId="LiveId" clId="{7F7FF1BB-3365-4FB9-808F-82FBDAF89F11}" dt="2023-05-22T13:39:55.089" v="14684" actId="167"/>
          <ac:picMkLst>
            <pc:docMk/>
            <pc:sldMk cId="1410522665" sldId="288"/>
            <ac:picMk id="14" creationId="{C50CC0A7-1E5C-0D3C-16CA-D194AA3B64BD}"/>
          </ac:picMkLst>
        </pc:picChg>
        <pc:cxnChg chg="add mod">
          <ac:chgData name="Matt Babb" userId="acd11e371c26234e" providerId="LiveId" clId="{7F7FF1BB-3365-4FB9-808F-82FBDAF89F11}" dt="2023-05-22T13:47:41.226" v="14772" actId="1076"/>
          <ac:cxnSpMkLst>
            <pc:docMk/>
            <pc:sldMk cId="1410522665" sldId="288"/>
            <ac:cxnSpMk id="7" creationId="{D4F28D4E-3D6E-1568-2518-665552E94924}"/>
          </ac:cxnSpMkLst>
        </pc:cxnChg>
        <pc:cxnChg chg="add mod">
          <ac:chgData name="Matt Babb" userId="acd11e371c26234e" providerId="LiveId" clId="{7F7FF1BB-3365-4FB9-808F-82FBDAF89F11}" dt="2023-05-22T13:47:38.746" v="14771" actId="14100"/>
          <ac:cxnSpMkLst>
            <pc:docMk/>
            <pc:sldMk cId="1410522665" sldId="288"/>
            <ac:cxnSpMk id="9" creationId="{C30367E3-80B4-75AD-D50F-EA1AC60133B5}"/>
          </ac:cxnSpMkLst>
        </pc:cxnChg>
      </pc:sldChg>
      <pc:sldChg chg="addSp delSp modSp add mod ord modAnim modNotesTx">
        <pc:chgData name="Matt Babb" userId="acd11e371c26234e" providerId="LiveId" clId="{7F7FF1BB-3365-4FB9-808F-82FBDAF89F11}" dt="2023-05-22T16:03:46.156" v="18810" actId="20577"/>
        <pc:sldMkLst>
          <pc:docMk/>
          <pc:sldMk cId="3673303083" sldId="289"/>
        </pc:sldMkLst>
        <pc:spChg chg="mod">
          <ac:chgData name="Matt Babb" userId="acd11e371c26234e" providerId="LiveId" clId="{7F7FF1BB-3365-4FB9-808F-82FBDAF89F11}" dt="2023-05-22T13:52:34.080" v="15090" actId="20577"/>
          <ac:spMkLst>
            <pc:docMk/>
            <pc:sldMk cId="3673303083" sldId="289"/>
            <ac:spMk id="2" creationId="{A0D17684-2B61-A7A1-9993-1D742FFF280D}"/>
          </ac:spMkLst>
        </pc:spChg>
        <pc:spChg chg="mod">
          <ac:chgData name="Matt Babb" userId="acd11e371c26234e" providerId="LiveId" clId="{7F7FF1BB-3365-4FB9-808F-82FBDAF89F11}" dt="2023-05-22T13:53:22.113" v="15120" actId="1076"/>
          <ac:spMkLst>
            <pc:docMk/>
            <pc:sldMk cId="3673303083" sldId="289"/>
            <ac:spMk id="3" creationId="{03E7142D-F88D-4FA4-1151-4C3E3C8FAB2D}"/>
          </ac:spMkLst>
        </pc:spChg>
        <pc:spChg chg="del">
          <ac:chgData name="Matt Babb" userId="acd11e371c26234e" providerId="LiveId" clId="{7F7FF1BB-3365-4FB9-808F-82FBDAF89F11}" dt="2023-05-22T13:52:38.279" v="15091" actId="478"/>
          <ac:spMkLst>
            <pc:docMk/>
            <pc:sldMk cId="3673303083" sldId="289"/>
            <ac:spMk id="6" creationId="{FA98151E-F3C7-4CF2-DBF8-0752A1AE2953}"/>
          </ac:spMkLst>
        </pc:spChg>
        <pc:spChg chg="add mod">
          <ac:chgData name="Matt Babb" userId="acd11e371c26234e" providerId="LiveId" clId="{7F7FF1BB-3365-4FB9-808F-82FBDAF89F11}" dt="2023-05-22T13:55:35.765" v="15192" actId="1076"/>
          <ac:spMkLst>
            <pc:docMk/>
            <pc:sldMk cId="3673303083" sldId="289"/>
            <ac:spMk id="10" creationId="{BB0F718A-3AB0-6FE2-D130-263BD55C81F9}"/>
          </ac:spMkLst>
        </pc:spChg>
        <pc:spChg chg="add mod">
          <ac:chgData name="Matt Babb" userId="acd11e371c26234e" providerId="LiveId" clId="{7F7FF1BB-3365-4FB9-808F-82FBDAF89F11}" dt="2023-05-22T13:55:35.765" v="15192" actId="1076"/>
          <ac:spMkLst>
            <pc:docMk/>
            <pc:sldMk cId="3673303083" sldId="289"/>
            <ac:spMk id="11" creationId="{933FF456-99F0-D707-A039-A7226C201C4E}"/>
          </ac:spMkLst>
        </pc:spChg>
        <pc:spChg chg="add mod">
          <ac:chgData name="Matt Babb" userId="acd11e371c26234e" providerId="LiveId" clId="{7F7FF1BB-3365-4FB9-808F-82FBDAF89F11}" dt="2023-05-22T13:55:40.106" v="15193" actId="1076"/>
          <ac:spMkLst>
            <pc:docMk/>
            <pc:sldMk cId="3673303083" sldId="289"/>
            <ac:spMk id="12" creationId="{E441C0B0-8CCB-CE46-7E91-DFEE8E0245CE}"/>
          </ac:spMkLst>
        </pc:spChg>
        <pc:spChg chg="add mod">
          <ac:chgData name="Matt Babb" userId="acd11e371c26234e" providerId="LiveId" clId="{7F7FF1BB-3365-4FB9-808F-82FBDAF89F11}" dt="2023-05-22T13:53:24.746" v="15121" actId="1076"/>
          <ac:spMkLst>
            <pc:docMk/>
            <pc:sldMk cId="3673303083" sldId="289"/>
            <ac:spMk id="13" creationId="{8EF58C03-03D6-B9EF-68E6-C6BAEAD45507}"/>
          </ac:spMkLst>
        </pc:spChg>
        <pc:spChg chg="add mod">
          <ac:chgData name="Matt Babb" userId="acd11e371c26234e" providerId="LiveId" clId="{7F7FF1BB-3365-4FB9-808F-82FBDAF89F11}" dt="2023-05-22T13:55:57.255" v="15196" actId="1076"/>
          <ac:spMkLst>
            <pc:docMk/>
            <pc:sldMk cId="3673303083" sldId="289"/>
            <ac:spMk id="15" creationId="{FB5174C1-B3C7-A5FC-5211-24B4EF7BE1C7}"/>
          </ac:spMkLst>
        </pc:spChg>
        <pc:spChg chg="add mod">
          <ac:chgData name="Matt Babb" userId="acd11e371c26234e" providerId="LiveId" clId="{7F7FF1BB-3365-4FB9-808F-82FBDAF89F11}" dt="2023-05-22T16:03:40.249" v="18796" actId="20577"/>
          <ac:spMkLst>
            <pc:docMk/>
            <pc:sldMk cId="3673303083" sldId="289"/>
            <ac:spMk id="19" creationId="{ED5C77CC-7D69-F143-311F-BC97DCB2AC40}"/>
          </ac:spMkLst>
        </pc:spChg>
        <pc:picChg chg="add mod">
          <ac:chgData name="Matt Babb" userId="acd11e371c26234e" providerId="LiveId" clId="{7F7FF1BB-3365-4FB9-808F-82FBDAF89F11}" dt="2023-05-22T13:55:35.765" v="15192" actId="1076"/>
          <ac:picMkLst>
            <pc:docMk/>
            <pc:sldMk cId="3673303083" sldId="289"/>
            <ac:picMk id="8" creationId="{3F913170-84E5-E810-5FFA-18EAC0B908AE}"/>
          </ac:picMkLst>
        </pc:picChg>
        <pc:picChg chg="add mod">
          <ac:chgData name="Matt Babb" userId="acd11e371c26234e" providerId="LiveId" clId="{7F7FF1BB-3365-4FB9-808F-82FBDAF89F11}" dt="2023-05-22T13:55:57.255" v="15196" actId="1076"/>
          <ac:picMkLst>
            <pc:docMk/>
            <pc:sldMk cId="3673303083" sldId="289"/>
            <ac:picMk id="17" creationId="{8BB04DD8-5B3F-4A26-4A14-1C50E1A9239E}"/>
          </ac:picMkLst>
        </pc:picChg>
        <pc:picChg chg="add mod">
          <ac:chgData name="Matt Babb" userId="acd11e371c26234e" providerId="LiveId" clId="{7F7FF1BB-3365-4FB9-808F-82FBDAF89F11}" dt="2023-05-22T13:56:02.629" v="15197" actId="1076"/>
          <ac:picMkLst>
            <pc:docMk/>
            <pc:sldMk cId="3673303083" sldId="289"/>
            <ac:picMk id="21" creationId="{8E2239D8-AFA5-DCE7-584F-921E9A0017F8}"/>
          </ac:picMkLst>
        </pc:picChg>
      </pc:sldChg>
      <pc:sldChg chg="addSp modSp new mod modTransition modAnim">
        <pc:chgData name="Matt Babb" userId="acd11e371c26234e" providerId="LiveId" clId="{7F7FF1BB-3365-4FB9-808F-82FBDAF89F11}" dt="2023-05-22T16:04:10" v="18812"/>
        <pc:sldMkLst>
          <pc:docMk/>
          <pc:sldMk cId="1923867509" sldId="290"/>
        </pc:sldMkLst>
        <pc:spChg chg="mod">
          <ac:chgData name="Matt Babb" userId="acd11e371c26234e" providerId="LiveId" clId="{7F7FF1BB-3365-4FB9-808F-82FBDAF89F11}" dt="2023-05-22T13:56:44.913" v="15207" actId="20577"/>
          <ac:spMkLst>
            <pc:docMk/>
            <pc:sldMk cId="1923867509" sldId="290"/>
            <ac:spMk id="2" creationId="{53A59C59-3693-037D-0509-E75A09C77031}"/>
          </ac:spMkLst>
        </pc:spChg>
        <pc:spChg chg="mod">
          <ac:chgData name="Matt Babb" userId="acd11e371c26234e" providerId="LiveId" clId="{7F7FF1BB-3365-4FB9-808F-82FBDAF89F11}" dt="2023-05-22T13:58:03.580" v="15304" actId="20577"/>
          <ac:spMkLst>
            <pc:docMk/>
            <pc:sldMk cId="1923867509" sldId="290"/>
            <ac:spMk id="3" creationId="{60044681-AB13-1E48-2C5A-D5A492C04E79}"/>
          </ac:spMkLst>
        </pc:spChg>
        <pc:picChg chg="add mod">
          <ac:chgData name="Matt Babb" userId="acd11e371c26234e" providerId="LiveId" clId="{7F7FF1BB-3365-4FB9-808F-82FBDAF89F11}" dt="2023-05-22T13:58:05.677" v="15305" actId="1076"/>
          <ac:picMkLst>
            <pc:docMk/>
            <pc:sldMk cId="1923867509" sldId="290"/>
            <ac:picMk id="4" creationId="{EFCAF6FC-0AA9-D43A-B5D2-9B2A2EA602A8}"/>
          </ac:picMkLst>
        </pc:picChg>
        <pc:picChg chg="add mod">
          <ac:chgData name="Matt Babb" userId="acd11e371c26234e" providerId="LiveId" clId="{7F7FF1BB-3365-4FB9-808F-82FBDAF89F11}" dt="2023-05-22T14:18:00.617" v="15713" actId="196"/>
          <ac:picMkLst>
            <pc:docMk/>
            <pc:sldMk cId="1923867509" sldId="290"/>
            <ac:picMk id="5" creationId="{1A539129-08EE-4E26-93F5-F22E88F20E34}"/>
          </ac:picMkLst>
        </pc:picChg>
      </pc:sldChg>
      <pc:sldChg chg="addSp delSp modSp new mod modTransition modAnim">
        <pc:chgData name="Matt Babb" userId="acd11e371c26234e" providerId="LiveId" clId="{7F7FF1BB-3365-4FB9-808F-82FBDAF89F11}" dt="2023-05-22T14:19:33.081" v="15765" actId="20577"/>
        <pc:sldMkLst>
          <pc:docMk/>
          <pc:sldMk cId="1397244090" sldId="291"/>
        </pc:sldMkLst>
        <pc:spChg chg="mod">
          <ac:chgData name="Matt Babb" userId="acd11e371c26234e" providerId="LiveId" clId="{7F7FF1BB-3365-4FB9-808F-82FBDAF89F11}" dt="2023-05-22T13:58:19.255" v="15320" actId="20577"/>
          <ac:spMkLst>
            <pc:docMk/>
            <pc:sldMk cId="1397244090" sldId="291"/>
            <ac:spMk id="2" creationId="{054E1C58-A331-3D46-D135-2D7062A210C3}"/>
          </ac:spMkLst>
        </pc:spChg>
        <pc:spChg chg="del">
          <ac:chgData name="Matt Babb" userId="acd11e371c26234e" providerId="LiveId" clId="{7F7FF1BB-3365-4FB9-808F-82FBDAF89F11}" dt="2023-05-22T13:58:31.533" v="15321" actId="478"/>
          <ac:spMkLst>
            <pc:docMk/>
            <pc:sldMk cId="1397244090" sldId="291"/>
            <ac:spMk id="3" creationId="{5BCBBB3C-ABFA-B31E-EC73-667F263F7F26}"/>
          </ac:spMkLst>
        </pc:spChg>
        <pc:spChg chg="add mod">
          <ac:chgData name="Matt Babb" userId="acd11e371c26234e" providerId="LiveId" clId="{7F7FF1BB-3365-4FB9-808F-82FBDAF89F11}" dt="2023-05-22T14:03:47.926" v="15437" actId="1076"/>
          <ac:spMkLst>
            <pc:docMk/>
            <pc:sldMk cId="1397244090" sldId="291"/>
            <ac:spMk id="4" creationId="{C5064EFC-8E42-17A4-1AD7-E70E8A20EE27}"/>
          </ac:spMkLst>
        </pc:spChg>
        <pc:spChg chg="add mod">
          <ac:chgData name="Matt Babb" userId="acd11e371c26234e" providerId="LiveId" clId="{7F7FF1BB-3365-4FB9-808F-82FBDAF89F11}" dt="2023-05-22T14:03:47.926" v="15437" actId="1076"/>
          <ac:spMkLst>
            <pc:docMk/>
            <pc:sldMk cId="1397244090" sldId="291"/>
            <ac:spMk id="6" creationId="{7600608F-2414-0F54-A733-F845EE9DFDA4}"/>
          </ac:spMkLst>
        </pc:spChg>
        <pc:spChg chg="add mod">
          <ac:chgData name="Matt Babb" userId="acd11e371c26234e" providerId="LiveId" clId="{7F7FF1BB-3365-4FB9-808F-82FBDAF89F11}" dt="2023-05-22T14:03:47.926" v="15437" actId="1076"/>
          <ac:spMkLst>
            <pc:docMk/>
            <pc:sldMk cId="1397244090" sldId="291"/>
            <ac:spMk id="8" creationId="{AED50BE1-9092-405D-5060-B7DDF87E9DA0}"/>
          </ac:spMkLst>
        </pc:spChg>
        <pc:spChg chg="add mod">
          <ac:chgData name="Matt Babb" userId="acd11e371c26234e" providerId="LiveId" clId="{7F7FF1BB-3365-4FB9-808F-82FBDAF89F11}" dt="2023-05-22T14:03:47.926" v="15437" actId="1076"/>
          <ac:spMkLst>
            <pc:docMk/>
            <pc:sldMk cId="1397244090" sldId="291"/>
            <ac:spMk id="9" creationId="{CDCAE9B8-7951-A1D5-97A5-F0D18A01B419}"/>
          </ac:spMkLst>
        </pc:spChg>
        <pc:spChg chg="add mod">
          <ac:chgData name="Matt Babb" userId="acd11e371c26234e" providerId="LiveId" clId="{7F7FF1BB-3365-4FB9-808F-82FBDAF89F11}" dt="2023-05-22T14:03:47.926" v="15437" actId="1076"/>
          <ac:spMkLst>
            <pc:docMk/>
            <pc:sldMk cId="1397244090" sldId="291"/>
            <ac:spMk id="10" creationId="{09638C0F-E349-4620-B42A-ACE96363D2BA}"/>
          </ac:spMkLst>
        </pc:spChg>
        <pc:spChg chg="add mod">
          <ac:chgData name="Matt Babb" userId="acd11e371c26234e" providerId="LiveId" clId="{7F7FF1BB-3365-4FB9-808F-82FBDAF89F11}" dt="2023-05-22T14:03:55.173" v="15439" actId="1076"/>
          <ac:spMkLst>
            <pc:docMk/>
            <pc:sldMk cId="1397244090" sldId="291"/>
            <ac:spMk id="12" creationId="{29A226D6-3B2E-279A-0925-E749557C30AF}"/>
          </ac:spMkLst>
        </pc:spChg>
        <pc:spChg chg="add mod ord">
          <ac:chgData name="Matt Babb" userId="acd11e371c26234e" providerId="LiveId" clId="{7F7FF1BB-3365-4FB9-808F-82FBDAF89F11}" dt="2023-05-22T14:19:33.081" v="15765" actId="20577"/>
          <ac:spMkLst>
            <pc:docMk/>
            <pc:sldMk cId="1397244090" sldId="291"/>
            <ac:spMk id="14" creationId="{32F69642-D793-4788-1CB6-42C0BBA8E3BB}"/>
          </ac:spMkLst>
        </pc:spChg>
        <pc:graphicFrameChg chg="add mod modGraphic">
          <ac:chgData name="Matt Babb" userId="acd11e371c26234e" providerId="LiveId" clId="{7F7FF1BB-3365-4FB9-808F-82FBDAF89F11}" dt="2023-05-22T14:03:59.116" v="15440" actId="1076"/>
          <ac:graphicFrameMkLst>
            <pc:docMk/>
            <pc:sldMk cId="1397244090" sldId="291"/>
            <ac:graphicFrameMk id="13" creationId="{C0D3BDC3-5840-C7ED-C73B-B1F579EED89E}"/>
          </ac:graphicFrameMkLst>
        </pc:graphicFrameChg>
        <pc:picChg chg="add mod">
          <ac:chgData name="Matt Babb" userId="acd11e371c26234e" providerId="LiveId" clId="{7F7FF1BB-3365-4FB9-808F-82FBDAF89F11}" dt="2023-05-22T14:03:47.926" v="15437" actId="1076"/>
          <ac:picMkLst>
            <pc:docMk/>
            <pc:sldMk cId="1397244090" sldId="291"/>
            <ac:picMk id="7" creationId="{1ABE45CC-D75C-7509-C248-6BED9B74D57E}"/>
          </ac:picMkLst>
        </pc:picChg>
        <pc:picChg chg="add mod">
          <ac:chgData name="Matt Babb" userId="acd11e371c26234e" providerId="LiveId" clId="{7F7FF1BB-3365-4FB9-808F-82FBDAF89F11}" dt="2023-05-22T14:03:51.750" v="15438" actId="1076"/>
          <ac:picMkLst>
            <pc:docMk/>
            <pc:sldMk cId="1397244090" sldId="291"/>
            <ac:picMk id="11" creationId="{3DD37ADF-A585-76F7-BFE3-3D93DE5763B2}"/>
          </ac:picMkLst>
        </pc:picChg>
        <pc:picChg chg="add mod">
          <ac:chgData name="Matt Babb" userId="acd11e371c26234e" providerId="LiveId" clId="{7F7FF1BB-3365-4FB9-808F-82FBDAF89F11}" dt="2023-05-22T14:19:12.042" v="15741" actId="1076"/>
          <ac:picMkLst>
            <pc:docMk/>
            <pc:sldMk cId="1397244090" sldId="291"/>
            <ac:picMk id="18" creationId="{59826C29-B7C2-DD13-0928-44E4BDAAB3D2}"/>
          </ac:picMkLst>
        </pc:picChg>
        <pc:picChg chg="add mod">
          <ac:chgData name="Matt Babb" userId="acd11e371c26234e" providerId="LiveId" clId="{7F7FF1BB-3365-4FB9-808F-82FBDAF89F11}" dt="2023-05-22T14:19:19.078" v="15744" actId="1076"/>
          <ac:picMkLst>
            <pc:docMk/>
            <pc:sldMk cId="1397244090" sldId="291"/>
            <ac:picMk id="19" creationId="{02010B00-AAF2-7450-988B-A621D36ACAAA}"/>
          </ac:picMkLst>
        </pc:picChg>
        <pc:cxnChg chg="add mod">
          <ac:chgData name="Matt Babb" userId="acd11e371c26234e" providerId="LiveId" clId="{7F7FF1BB-3365-4FB9-808F-82FBDAF89F11}" dt="2023-05-22T14:03:47.926" v="15437" actId="1076"/>
          <ac:cxnSpMkLst>
            <pc:docMk/>
            <pc:sldMk cId="1397244090" sldId="291"/>
            <ac:cxnSpMk id="5" creationId="{14E7F5FA-8F3B-27A7-326E-33892A231F45}"/>
          </ac:cxnSpMkLst>
        </pc:cxnChg>
      </pc:sldChg>
      <pc:sldChg chg="new del">
        <pc:chgData name="Matt Babb" userId="acd11e371c26234e" providerId="LiveId" clId="{7F7FF1BB-3365-4FB9-808F-82FBDAF89F11}" dt="2023-05-22T14:05:01.432" v="15592" actId="2696"/>
        <pc:sldMkLst>
          <pc:docMk/>
          <pc:sldMk cId="441711890" sldId="292"/>
        </pc:sldMkLst>
      </pc:sldChg>
      <pc:sldChg chg="add modNotesTx">
        <pc:chgData name="Matt Babb" userId="acd11e371c26234e" providerId="LiveId" clId="{7F7FF1BB-3365-4FB9-808F-82FBDAF89F11}" dt="2023-05-23T22:46:21.482" v="20639" actId="20577"/>
        <pc:sldMkLst>
          <pc:docMk/>
          <pc:sldMk cId="816103191" sldId="292"/>
        </pc:sldMkLst>
      </pc:sldChg>
      <pc:sldChg chg="addSp delSp modSp new mod">
        <pc:chgData name="Matt Babb" userId="acd11e371c26234e" providerId="LiveId" clId="{7F7FF1BB-3365-4FB9-808F-82FBDAF89F11}" dt="2023-05-23T22:02:52.601" v="18867" actId="403"/>
        <pc:sldMkLst>
          <pc:docMk/>
          <pc:sldMk cId="1496746451" sldId="293"/>
        </pc:sldMkLst>
        <pc:spChg chg="mod">
          <ac:chgData name="Matt Babb" userId="acd11e371c26234e" providerId="LiveId" clId="{7F7FF1BB-3365-4FB9-808F-82FBDAF89F11}" dt="2023-05-23T21:58:40.293" v="18844" actId="20577"/>
          <ac:spMkLst>
            <pc:docMk/>
            <pc:sldMk cId="1496746451" sldId="293"/>
            <ac:spMk id="2" creationId="{FF8644D9-BE81-F8C1-8201-3C964FBBBEDE}"/>
          </ac:spMkLst>
        </pc:spChg>
        <pc:spChg chg="add del mod">
          <ac:chgData name="Matt Babb" userId="acd11e371c26234e" providerId="LiveId" clId="{7F7FF1BB-3365-4FB9-808F-82FBDAF89F11}" dt="2023-05-23T22:02:52.601" v="18867" actId="403"/>
          <ac:spMkLst>
            <pc:docMk/>
            <pc:sldMk cId="1496746451" sldId="293"/>
            <ac:spMk id="3" creationId="{1CB50DCF-CED7-3790-2331-BA7D82271E5B}"/>
          </ac:spMkLst>
        </pc:spChg>
        <pc:picChg chg="add mod">
          <ac:chgData name="Matt Babb" userId="acd11e371c26234e" providerId="LiveId" clId="{7F7FF1BB-3365-4FB9-808F-82FBDAF89F11}" dt="2023-05-23T22:02:48.094" v="18858" actId="1076"/>
          <ac:picMkLst>
            <pc:docMk/>
            <pc:sldMk cId="1496746451" sldId="293"/>
            <ac:picMk id="5" creationId="{B5EE4AFF-CE11-540C-ADDA-5D771B2DD7B8}"/>
          </ac:picMkLst>
        </pc:picChg>
      </pc:sldChg>
      <pc:sldChg chg="addSp delSp modSp new mod">
        <pc:chgData name="Matt Babb" userId="acd11e371c26234e" providerId="LiveId" clId="{7F7FF1BB-3365-4FB9-808F-82FBDAF89F11}" dt="2023-05-23T22:04:13.129" v="18915" actId="1076"/>
        <pc:sldMkLst>
          <pc:docMk/>
          <pc:sldMk cId="3240949884" sldId="294"/>
        </pc:sldMkLst>
        <pc:spChg chg="mod">
          <ac:chgData name="Matt Babb" userId="acd11e371c26234e" providerId="LiveId" clId="{7F7FF1BB-3365-4FB9-808F-82FBDAF89F11}" dt="2023-05-23T22:03:34.308" v="18908" actId="20577"/>
          <ac:spMkLst>
            <pc:docMk/>
            <pc:sldMk cId="3240949884" sldId="294"/>
            <ac:spMk id="2" creationId="{442F1D6B-A652-72D7-FE85-4D9A82760F0C}"/>
          </ac:spMkLst>
        </pc:spChg>
        <pc:spChg chg="add del">
          <ac:chgData name="Matt Babb" userId="acd11e371c26234e" providerId="LiveId" clId="{7F7FF1BB-3365-4FB9-808F-82FBDAF89F11}" dt="2023-05-23T22:03:51.898" v="18911" actId="478"/>
          <ac:spMkLst>
            <pc:docMk/>
            <pc:sldMk cId="3240949884" sldId="294"/>
            <ac:spMk id="3" creationId="{892DB4FD-C430-8C68-0803-B8A81C83478D}"/>
          </ac:spMkLst>
        </pc:spChg>
        <pc:spChg chg="add mod">
          <ac:chgData name="Matt Babb" userId="acd11e371c26234e" providerId="LiveId" clId="{7F7FF1BB-3365-4FB9-808F-82FBDAF89F11}" dt="2023-05-23T22:03:56.202" v="18913" actId="1076"/>
          <ac:spMkLst>
            <pc:docMk/>
            <pc:sldMk cId="3240949884" sldId="294"/>
            <ac:spMk id="5" creationId="{BB961E15-2E8E-38AF-27D4-DE5227EA7C98}"/>
          </ac:spMkLst>
        </pc:spChg>
        <pc:spChg chg="add mod">
          <ac:chgData name="Matt Babb" userId="acd11e371c26234e" providerId="LiveId" clId="{7F7FF1BB-3365-4FB9-808F-82FBDAF89F11}" dt="2023-05-23T22:03:56.202" v="18913" actId="1076"/>
          <ac:spMkLst>
            <pc:docMk/>
            <pc:sldMk cId="3240949884" sldId="294"/>
            <ac:spMk id="6" creationId="{8C4BA881-0AE5-92CD-26C1-285B212E12FA}"/>
          </ac:spMkLst>
        </pc:spChg>
        <pc:spChg chg="add mod">
          <ac:chgData name="Matt Babb" userId="acd11e371c26234e" providerId="LiveId" clId="{7F7FF1BB-3365-4FB9-808F-82FBDAF89F11}" dt="2023-05-23T22:03:56.202" v="18913" actId="1076"/>
          <ac:spMkLst>
            <pc:docMk/>
            <pc:sldMk cId="3240949884" sldId="294"/>
            <ac:spMk id="7" creationId="{A7232949-D54D-80AA-4FDE-256E3FA210B6}"/>
          </ac:spMkLst>
        </pc:spChg>
        <pc:spChg chg="add mod">
          <ac:chgData name="Matt Babb" userId="acd11e371c26234e" providerId="LiveId" clId="{7F7FF1BB-3365-4FB9-808F-82FBDAF89F11}" dt="2023-05-23T22:04:13.129" v="18915" actId="1076"/>
          <ac:spMkLst>
            <pc:docMk/>
            <pc:sldMk cId="3240949884" sldId="294"/>
            <ac:spMk id="8" creationId="{B6D64A65-F4E1-88CC-14B6-0596DE763DA9}"/>
          </ac:spMkLst>
        </pc:spChg>
        <pc:picChg chg="add mod">
          <ac:chgData name="Matt Babb" userId="acd11e371c26234e" providerId="LiveId" clId="{7F7FF1BB-3365-4FB9-808F-82FBDAF89F11}" dt="2023-05-23T22:03:56.202" v="18913" actId="1076"/>
          <ac:picMkLst>
            <pc:docMk/>
            <pc:sldMk cId="3240949884" sldId="294"/>
            <ac:picMk id="4" creationId="{34F24B61-2BB8-D033-E538-67D81AC270FA}"/>
          </ac:picMkLst>
        </pc:picChg>
        <pc:picChg chg="add mod">
          <ac:chgData name="Matt Babb" userId="acd11e371c26234e" providerId="LiveId" clId="{7F7FF1BB-3365-4FB9-808F-82FBDAF89F11}" dt="2023-05-23T22:04:13.129" v="18915" actId="1076"/>
          <ac:picMkLst>
            <pc:docMk/>
            <pc:sldMk cId="3240949884" sldId="294"/>
            <ac:picMk id="9" creationId="{8E594EB3-E460-9085-F944-FA8C47FB312E}"/>
          </ac:picMkLst>
        </pc:picChg>
      </pc:sldChg>
      <pc:sldChg chg="addSp delSp modSp new mod modAnim">
        <pc:chgData name="Matt Babb" userId="acd11e371c26234e" providerId="LiveId" clId="{7F7FF1BB-3365-4FB9-808F-82FBDAF89F11}" dt="2023-05-23T22:12:28.067" v="19066"/>
        <pc:sldMkLst>
          <pc:docMk/>
          <pc:sldMk cId="973203899" sldId="295"/>
        </pc:sldMkLst>
        <pc:spChg chg="del mod">
          <ac:chgData name="Matt Babb" userId="acd11e371c26234e" providerId="LiveId" clId="{7F7FF1BB-3365-4FB9-808F-82FBDAF89F11}" dt="2023-05-23T22:06:00.207" v="18934" actId="478"/>
          <ac:spMkLst>
            <pc:docMk/>
            <pc:sldMk cId="973203899" sldId="295"/>
            <ac:spMk id="2" creationId="{4913CD53-8F8E-5888-4BF0-B2ED4D628948}"/>
          </ac:spMkLst>
        </pc:spChg>
        <pc:spChg chg="del">
          <ac:chgData name="Matt Babb" userId="acd11e371c26234e" providerId="LiveId" clId="{7F7FF1BB-3365-4FB9-808F-82FBDAF89F11}" dt="2023-05-23T22:05:18.702" v="18928" actId="478"/>
          <ac:spMkLst>
            <pc:docMk/>
            <pc:sldMk cId="973203899" sldId="295"/>
            <ac:spMk id="3" creationId="{0990127E-EDF6-C026-2911-4C1AAD861BF9}"/>
          </ac:spMkLst>
        </pc:spChg>
        <pc:spChg chg="add mod">
          <ac:chgData name="Matt Babb" userId="acd11e371c26234e" providerId="LiveId" clId="{7F7FF1BB-3365-4FB9-808F-82FBDAF89F11}" dt="2023-05-23T22:07:24.807" v="19037" actId="1076"/>
          <ac:spMkLst>
            <pc:docMk/>
            <pc:sldMk cId="973203899" sldId="295"/>
            <ac:spMk id="4" creationId="{AAEA3A0D-AFC8-721D-47AF-13D95BFCC048}"/>
          </ac:spMkLst>
        </pc:spChg>
        <pc:spChg chg="add mod">
          <ac:chgData name="Matt Babb" userId="acd11e371c26234e" providerId="LiveId" clId="{7F7FF1BB-3365-4FB9-808F-82FBDAF89F11}" dt="2023-05-23T22:07:09.514" v="19025" actId="20577"/>
          <ac:spMkLst>
            <pc:docMk/>
            <pc:sldMk cId="973203899" sldId="295"/>
            <ac:spMk id="8" creationId="{86A9DD91-B45E-D415-D5C0-6F76AD150474}"/>
          </ac:spMkLst>
        </pc:spChg>
        <pc:spChg chg="add mod">
          <ac:chgData name="Matt Babb" userId="acd11e371c26234e" providerId="LiveId" clId="{7F7FF1BB-3365-4FB9-808F-82FBDAF89F11}" dt="2023-05-23T22:08:22.406" v="19051" actId="14100"/>
          <ac:spMkLst>
            <pc:docMk/>
            <pc:sldMk cId="973203899" sldId="295"/>
            <ac:spMk id="9" creationId="{5DE0E272-5A0C-5D02-7FFE-AD83255CF7AD}"/>
          </ac:spMkLst>
        </pc:spChg>
        <pc:spChg chg="add mod">
          <ac:chgData name="Matt Babb" userId="acd11e371c26234e" providerId="LiveId" clId="{7F7FF1BB-3365-4FB9-808F-82FBDAF89F11}" dt="2023-05-23T22:09:12.344" v="19061" actId="1076"/>
          <ac:spMkLst>
            <pc:docMk/>
            <pc:sldMk cId="973203899" sldId="295"/>
            <ac:spMk id="17" creationId="{B034AFF1-4C3F-9369-15DF-61613E084479}"/>
          </ac:spMkLst>
        </pc:spChg>
        <pc:picChg chg="add mod">
          <ac:chgData name="Matt Babb" userId="acd11e371c26234e" providerId="LiveId" clId="{7F7FF1BB-3365-4FB9-808F-82FBDAF89F11}" dt="2023-05-23T22:05:54.463" v="18933" actId="1076"/>
          <ac:picMkLst>
            <pc:docMk/>
            <pc:sldMk cId="973203899" sldId="295"/>
            <ac:picMk id="5" creationId="{DDA43BF8-AE8A-D696-A662-1EC721F8AC90}"/>
          </ac:picMkLst>
        </pc:picChg>
        <pc:picChg chg="add mod">
          <ac:chgData name="Matt Babb" userId="acd11e371c26234e" providerId="LiveId" clId="{7F7FF1BB-3365-4FB9-808F-82FBDAF89F11}" dt="2023-05-23T22:07:33.983" v="19040" actId="1076"/>
          <ac:picMkLst>
            <pc:docMk/>
            <pc:sldMk cId="973203899" sldId="295"/>
            <ac:picMk id="6" creationId="{FC26E296-1A11-65D7-2904-07097133C5AC}"/>
          </ac:picMkLst>
        </pc:picChg>
        <pc:cxnChg chg="add del mod">
          <ac:chgData name="Matt Babb" userId="acd11e371c26234e" providerId="LiveId" clId="{7F7FF1BB-3365-4FB9-808F-82FBDAF89F11}" dt="2023-05-23T22:08:18.554" v="19050" actId="478"/>
          <ac:cxnSpMkLst>
            <pc:docMk/>
            <pc:sldMk cId="973203899" sldId="295"/>
            <ac:cxnSpMk id="11" creationId="{4FA459B6-0B45-3E98-951D-E158A7DE14E8}"/>
          </ac:cxnSpMkLst>
        </pc:cxnChg>
        <pc:cxnChg chg="add mod">
          <ac:chgData name="Matt Babb" userId="acd11e371c26234e" providerId="LiveId" clId="{7F7FF1BB-3365-4FB9-808F-82FBDAF89F11}" dt="2023-05-23T22:08:38.808" v="19054" actId="1582"/>
          <ac:cxnSpMkLst>
            <pc:docMk/>
            <pc:sldMk cId="973203899" sldId="295"/>
            <ac:cxnSpMk id="13" creationId="{90C1B02F-8173-6078-A6E3-1CE9DCF4D75C}"/>
          </ac:cxnSpMkLst>
        </pc:cxnChg>
        <pc:cxnChg chg="add mod">
          <ac:chgData name="Matt Babb" userId="acd11e371c26234e" providerId="LiveId" clId="{7F7FF1BB-3365-4FB9-808F-82FBDAF89F11}" dt="2023-05-23T22:08:46.294" v="19057" actId="14100"/>
          <ac:cxnSpMkLst>
            <pc:docMk/>
            <pc:sldMk cId="973203899" sldId="295"/>
            <ac:cxnSpMk id="14" creationId="{0A26C2BB-893F-9525-A2AE-AAB3255AB8ED}"/>
          </ac:cxnSpMkLst>
        </pc:cxnChg>
      </pc:sldChg>
      <pc:sldMasterChg chg="modSldLayout">
        <pc:chgData name="Matt Babb" userId="acd11e371c26234e" providerId="LiveId" clId="{7F7FF1BB-3365-4FB9-808F-82FBDAF89F11}" dt="2023-05-21T21:17:26.277" v="936" actId="207"/>
        <pc:sldMasterMkLst>
          <pc:docMk/>
          <pc:sldMasterMk cId="2278408740" sldId="2147483648"/>
        </pc:sldMasterMkLst>
        <pc:sldLayoutChg chg="addSp delSp modSp mod setBg">
          <pc:chgData name="Matt Babb" userId="acd11e371c26234e" providerId="LiveId" clId="{7F7FF1BB-3365-4FB9-808F-82FBDAF89F11}" dt="2023-05-21T14:00:06.305" v="22" actId="478"/>
          <pc:sldLayoutMkLst>
            <pc:docMk/>
            <pc:sldMasterMk cId="2278408740" sldId="2147483648"/>
            <pc:sldLayoutMk cId="3258294946" sldId="2147483649"/>
          </pc:sldLayoutMkLst>
          <pc:spChg chg="mod">
            <ac:chgData name="Matt Babb" userId="acd11e371c26234e" providerId="LiveId" clId="{7F7FF1BB-3365-4FB9-808F-82FBDAF89F11}" dt="2023-05-21T13:57:53.448" v="12" actId="113"/>
            <ac:spMkLst>
              <pc:docMk/>
              <pc:sldMasterMk cId="2278408740" sldId="2147483648"/>
              <pc:sldLayoutMk cId="3258294946" sldId="2147483649"/>
              <ac:spMk id="2" creationId="{2F4C4099-71D0-ED30-6117-FA925BE9F306}"/>
            </ac:spMkLst>
          </pc:spChg>
          <pc:spChg chg="add del mod">
            <ac:chgData name="Matt Babb" userId="acd11e371c26234e" providerId="LiveId" clId="{7F7FF1BB-3365-4FB9-808F-82FBDAF89F11}" dt="2023-05-21T14:00:06.305" v="22" actId="478"/>
            <ac:spMkLst>
              <pc:docMk/>
              <pc:sldMasterMk cId="2278408740" sldId="2147483648"/>
              <pc:sldLayoutMk cId="3258294946" sldId="2147483649"/>
              <ac:spMk id="7" creationId="{3532AB34-ACBA-F4D7-A134-B72A573085FF}"/>
            </ac:spMkLst>
          </pc:spChg>
        </pc:sldLayoutChg>
        <pc:sldLayoutChg chg="addSp modSp mod">
          <pc:chgData name="Matt Babb" userId="acd11e371c26234e" providerId="LiveId" clId="{7F7FF1BB-3365-4FB9-808F-82FBDAF89F11}" dt="2023-05-21T21:17:26.277" v="936" actId="207"/>
          <pc:sldLayoutMkLst>
            <pc:docMk/>
            <pc:sldMasterMk cId="2278408740" sldId="2147483648"/>
            <pc:sldLayoutMk cId="3797928434" sldId="2147483650"/>
          </pc:sldLayoutMkLst>
          <pc:spChg chg="mod">
            <ac:chgData name="Matt Babb" userId="acd11e371c26234e" providerId="LiveId" clId="{7F7FF1BB-3365-4FB9-808F-82FBDAF89F11}" dt="2023-05-21T13:56:24.394" v="3" actId="1076"/>
            <ac:spMkLst>
              <pc:docMk/>
              <pc:sldMasterMk cId="2278408740" sldId="2147483648"/>
              <pc:sldLayoutMk cId="3797928434" sldId="2147483650"/>
              <ac:spMk id="2" creationId="{7D6FAD45-38C7-D64A-3385-F4795A66BFD7}"/>
            </ac:spMkLst>
          </pc:spChg>
          <pc:spChg chg="mod">
            <ac:chgData name="Matt Babb" userId="acd11e371c26234e" providerId="LiveId" clId="{7F7FF1BB-3365-4FB9-808F-82FBDAF89F11}" dt="2023-05-21T13:56:40.170" v="5" actId="115"/>
            <ac:spMkLst>
              <pc:docMk/>
              <pc:sldMasterMk cId="2278408740" sldId="2147483648"/>
              <pc:sldLayoutMk cId="3797928434" sldId="2147483650"/>
              <ac:spMk id="3" creationId="{07A834D1-70F5-C816-0C94-27747FDB5DE7}"/>
            </ac:spMkLst>
          </pc:spChg>
          <pc:spChg chg="add mod">
            <ac:chgData name="Matt Babb" userId="acd11e371c26234e" providerId="LiveId" clId="{7F7FF1BB-3365-4FB9-808F-82FBDAF89F11}" dt="2023-05-21T21:17:26.277" v="936" actId="207"/>
            <ac:spMkLst>
              <pc:docMk/>
              <pc:sldMasterMk cId="2278408740" sldId="2147483648"/>
              <pc:sldLayoutMk cId="3797928434" sldId="2147483650"/>
              <ac:spMk id="7" creationId="{1F3DA334-D599-774F-00CD-9C9E32CB0921}"/>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7C52A-E169-4A1A-B9CD-283C2096B4FE}"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7FFC8B-5C92-40D8-8F76-6161E3FDB643}" type="slidenum">
              <a:rPr lang="en-US" smtClean="0"/>
              <a:t>‹#›</a:t>
            </a:fld>
            <a:endParaRPr lang="en-US"/>
          </a:p>
        </p:txBody>
      </p:sp>
    </p:spTree>
    <p:extLst>
      <p:ext uri="{BB962C8B-B14F-4D97-AF65-F5344CB8AC3E}">
        <p14:creationId xmlns:p14="http://schemas.microsoft.com/office/powerpoint/2010/main" val="944091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FFC8B-5C92-40D8-8F76-6161E3FDB643}" type="slidenum">
              <a:rPr lang="en-US" smtClean="0"/>
              <a:t>4</a:t>
            </a:fld>
            <a:endParaRPr lang="en-US"/>
          </a:p>
        </p:txBody>
      </p:sp>
    </p:spTree>
    <p:extLst>
      <p:ext uri="{BB962C8B-B14F-4D97-AF65-F5344CB8AC3E}">
        <p14:creationId xmlns:p14="http://schemas.microsoft.com/office/powerpoint/2010/main" val="3315971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Think Pair Share</a:t>
            </a:r>
          </a:p>
          <a:p>
            <a:r>
              <a:rPr lang="en-US" dirty="0"/>
              <a:t>With a partner or the people at your table discuss. What Is the null hypothesis and what is the alternative hypothesis?</a:t>
            </a:r>
          </a:p>
        </p:txBody>
      </p:sp>
      <p:sp>
        <p:nvSpPr>
          <p:cNvPr id="4" name="Slide Number Placeholder 3"/>
          <p:cNvSpPr>
            <a:spLocks noGrp="1"/>
          </p:cNvSpPr>
          <p:nvPr>
            <p:ph type="sldNum" sz="quarter" idx="5"/>
          </p:nvPr>
        </p:nvSpPr>
        <p:spPr/>
        <p:txBody>
          <a:bodyPr/>
          <a:lstStyle/>
          <a:p>
            <a:fld id="{EC7FFC8B-5C92-40D8-8F76-6161E3FDB643}" type="slidenum">
              <a:rPr lang="en-US" smtClean="0"/>
              <a:t>13</a:t>
            </a:fld>
            <a:endParaRPr lang="en-US"/>
          </a:p>
        </p:txBody>
      </p:sp>
    </p:spTree>
    <p:extLst>
      <p:ext uri="{BB962C8B-B14F-4D97-AF65-F5344CB8AC3E}">
        <p14:creationId xmlns:p14="http://schemas.microsoft.com/office/powerpoint/2010/main" val="906999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set our criteria. To do this we need to use the chi sq distribution which looks like this. [I KNOW ITS SCARY WITH LOTS OF LINES] The line we use is dependent upon </a:t>
            </a:r>
            <a:r>
              <a:rPr lang="en-US" b="1" dirty="0"/>
              <a:t>how many categories our categorical variable has - minus 1</a:t>
            </a:r>
            <a:r>
              <a:rPr lang="en-US" dirty="0"/>
              <a:t>. This is known as </a:t>
            </a:r>
            <a:r>
              <a:rPr lang="en-US" b="1" dirty="0"/>
              <a:t>degrees of freedom</a:t>
            </a:r>
            <a:r>
              <a:rPr lang="en-US" dirty="0"/>
              <a:t>. To calculate </a:t>
            </a:r>
            <a:r>
              <a:rPr lang="en-US" dirty="0" err="1"/>
              <a:t>df</a:t>
            </a:r>
            <a:r>
              <a:rPr lang="en-US" dirty="0"/>
              <a:t>, you take your number of categories and subtract 1 from that number. </a:t>
            </a:r>
          </a:p>
        </p:txBody>
      </p:sp>
      <p:sp>
        <p:nvSpPr>
          <p:cNvPr id="4" name="Slide Number Placeholder 3"/>
          <p:cNvSpPr>
            <a:spLocks noGrp="1"/>
          </p:cNvSpPr>
          <p:nvPr>
            <p:ph type="sldNum" sz="quarter" idx="5"/>
          </p:nvPr>
        </p:nvSpPr>
        <p:spPr/>
        <p:txBody>
          <a:bodyPr/>
          <a:lstStyle/>
          <a:p>
            <a:fld id="{EC7FFC8B-5C92-40D8-8F76-6161E3FDB643}" type="slidenum">
              <a:rPr lang="en-US" smtClean="0"/>
              <a:t>14</a:t>
            </a:fld>
            <a:endParaRPr lang="en-US"/>
          </a:p>
        </p:txBody>
      </p:sp>
    </p:spTree>
    <p:extLst>
      <p:ext uri="{BB962C8B-B14F-4D97-AF65-F5344CB8AC3E}">
        <p14:creationId xmlns:p14="http://schemas.microsoft.com/office/powerpoint/2010/main" val="58872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gender us our variable, we can look at its different categories. For our purposes, we are going to have three categories. People who identify as male, people who identify as female, and then a third asterisk category. The asterisk represents non-binary persons, genderfluid persons, and other gender identities. So here, we have three categories for gender. </a:t>
            </a:r>
          </a:p>
          <a:p>
            <a:endParaRPr lang="en-US" dirty="0"/>
          </a:p>
          <a:p>
            <a:r>
              <a:rPr lang="en-US" dirty="0"/>
              <a:t>So how many degrees of freedom do we have if we have three categories? </a:t>
            </a:r>
          </a:p>
        </p:txBody>
      </p:sp>
      <p:sp>
        <p:nvSpPr>
          <p:cNvPr id="4" name="Slide Number Placeholder 3"/>
          <p:cNvSpPr>
            <a:spLocks noGrp="1"/>
          </p:cNvSpPr>
          <p:nvPr>
            <p:ph type="sldNum" sz="quarter" idx="5"/>
          </p:nvPr>
        </p:nvSpPr>
        <p:spPr/>
        <p:txBody>
          <a:bodyPr/>
          <a:lstStyle/>
          <a:p>
            <a:fld id="{EC7FFC8B-5C92-40D8-8F76-6161E3FDB643}" type="slidenum">
              <a:rPr lang="en-US" smtClean="0"/>
              <a:t>15</a:t>
            </a:fld>
            <a:endParaRPr lang="en-US"/>
          </a:p>
        </p:txBody>
      </p:sp>
    </p:spTree>
    <p:extLst>
      <p:ext uri="{BB962C8B-B14F-4D97-AF65-F5344CB8AC3E}">
        <p14:creationId xmlns:p14="http://schemas.microsoft.com/office/powerpoint/2010/main" val="4088311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FFC8B-5C92-40D8-8F76-6161E3FDB643}" type="slidenum">
              <a:rPr lang="en-US" smtClean="0"/>
              <a:t>16</a:t>
            </a:fld>
            <a:endParaRPr lang="en-US"/>
          </a:p>
        </p:txBody>
      </p:sp>
    </p:spTree>
    <p:extLst>
      <p:ext uri="{BB962C8B-B14F-4D97-AF65-F5344CB8AC3E}">
        <p14:creationId xmlns:p14="http://schemas.microsoft.com/office/powerpoint/2010/main" val="3014673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2 [CLICK] So put this in our back pocket and we will use it later once we find our Chi Square Value</a:t>
            </a:r>
          </a:p>
        </p:txBody>
      </p:sp>
      <p:sp>
        <p:nvSpPr>
          <p:cNvPr id="4" name="Slide Number Placeholder 3"/>
          <p:cNvSpPr>
            <a:spLocks noGrp="1"/>
          </p:cNvSpPr>
          <p:nvPr>
            <p:ph type="sldNum" sz="quarter" idx="5"/>
          </p:nvPr>
        </p:nvSpPr>
        <p:spPr/>
        <p:txBody>
          <a:bodyPr/>
          <a:lstStyle/>
          <a:p>
            <a:fld id="{EC7FFC8B-5C92-40D8-8F76-6161E3FDB643}" type="slidenum">
              <a:rPr lang="en-US" smtClean="0"/>
              <a:t>17</a:t>
            </a:fld>
            <a:endParaRPr lang="en-US"/>
          </a:p>
        </p:txBody>
      </p:sp>
    </p:spTree>
    <p:extLst>
      <p:ext uri="{BB962C8B-B14F-4D97-AF65-F5344CB8AC3E}">
        <p14:creationId xmlns:p14="http://schemas.microsoft.com/office/powerpoint/2010/main" val="2955516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C7FFC8B-5C92-40D8-8F76-6161E3FDB643}" type="slidenum">
              <a:rPr lang="en-US" smtClean="0"/>
              <a:t>18</a:t>
            </a:fld>
            <a:endParaRPr lang="en-US"/>
          </a:p>
        </p:txBody>
      </p:sp>
    </p:spTree>
    <p:extLst>
      <p:ext uri="{BB962C8B-B14F-4D97-AF65-F5344CB8AC3E}">
        <p14:creationId xmlns:p14="http://schemas.microsoft.com/office/powerpoint/2010/main" val="2831825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are only focused on one like we can determine our criteria.  Since its standard in psychology to have an alpha level of 0.05, like we talked about a couple classes ago, we are going to set our alpha level at 0.05 – That way if we get a p value that is less than this alpha, the results we found are </a:t>
            </a:r>
            <a:r>
              <a:rPr lang="en-US" u="sng" dirty="0"/>
              <a:t>very</a:t>
            </a:r>
            <a:r>
              <a:rPr lang="en-US" dirty="0"/>
              <a:t> </a:t>
            </a:r>
            <a:r>
              <a:rPr lang="en-US" u="sng" dirty="0" err="1"/>
              <a:t>very</a:t>
            </a:r>
            <a:r>
              <a:rPr lang="en-US" dirty="0"/>
              <a:t> unlikely if our null hypothesis were true.  So we go to 0.05 and we trace it across the graph until we intersect with the line. Then we go down and we choose our criteria. Here, in this case it is 5.99.</a:t>
            </a:r>
          </a:p>
          <a:p>
            <a:endParaRPr lang="en-US" dirty="0"/>
          </a:p>
          <a:p>
            <a:r>
              <a:rPr lang="en-US" dirty="0"/>
              <a:t>[CLICK] Now I want you all to know that I will always give you this criteria number when solving a long chi-square problem, but I do want you all to be able to look at the chi sq distribution, determine which line to use, and find out roughly what the criteria would be based on degrees of freedom.</a:t>
            </a:r>
          </a:p>
          <a:p>
            <a:endParaRPr lang="en-US" dirty="0"/>
          </a:p>
          <a:p>
            <a:endParaRPr lang="en-US" dirty="0"/>
          </a:p>
        </p:txBody>
      </p:sp>
      <p:sp>
        <p:nvSpPr>
          <p:cNvPr id="4" name="Slide Number Placeholder 3"/>
          <p:cNvSpPr>
            <a:spLocks noGrp="1"/>
          </p:cNvSpPr>
          <p:nvPr>
            <p:ph type="sldNum" sz="quarter" idx="5"/>
          </p:nvPr>
        </p:nvSpPr>
        <p:spPr/>
        <p:txBody>
          <a:bodyPr/>
          <a:lstStyle/>
          <a:p>
            <a:fld id="{EC7FFC8B-5C92-40D8-8F76-6161E3FDB643}" type="slidenum">
              <a:rPr lang="en-US" smtClean="0"/>
              <a:t>19</a:t>
            </a:fld>
            <a:endParaRPr lang="en-US"/>
          </a:p>
        </p:txBody>
      </p:sp>
    </p:spTree>
    <p:extLst>
      <p:ext uri="{BB962C8B-B14F-4D97-AF65-F5344CB8AC3E}">
        <p14:creationId xmlns:p14="http://schemas.microsoft.com/office/powerpoint/2010/main" val="220849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we have our hypotheses and we have our criteria, now for the </a:t>
            </a:r>
            <a:r>
              <a:rPr lang="en-US" b="1" dirty="0"/>
              <a:t>scary part: MATH</a:t>
            </a:r>
            <a:r>
              <a:rPr lang="en-US" dirty="0"/>
              <a:t>! I know this can seem like a lot, but the key is to break it down into separate parts. You will then find the math becomes simpler. First, I break it down into our 3 categories and separate the equation out. By doing this </a:t>
            </a:r>
            <a:r>
              <a:rPr lang="en-US" b="1" dirty="0"/>
              <a:t>we see </a:t>
            </a:r>
            <a:r>
              <a:rPr lang="en-US" dirty="0"/>
              <a:t>we need </a:t>
            </a:r>
            <a:r>
              <a:rPr lang="en-US" u="sng" dirty="0"/>
              <a:t>an observed frequency </a:t>
            </a:r>
            <a:r>
              <a:rPr lang="en-US" dirty="0"/>
              <a:t>and an </a:t>
            </a:r>
            <a:r>
              <a:rPr lang="en-US" u="sng" dirty="0"/>
              <a:t>expected frequency </a:t>
            </a:r>
            <a:r>
              <a:rPr lang="en-US" dirty="0"/>
              <a:t>for </a:t>
            </a:r>
            <a:r>
              <a:rPr lang="en-US" b="1" dirty="0"/>
              <a:t>each</a:t>
            </a:r>
            <a:r>
              <a:rPr lang="en-US" dirty="0"/>
              <a:t> </a:t>
            </a:r>
            <a:r>
              <a:rPr lang="en-US" b="1" dirty="0"/>
              <a:t>category</a:t>
            </a:r>
            <a:r>
              <a:rPr lang="en-US" dirty="0"/>
              <a:t>. Once we have those two things, we will get our Chi Sq value!</a:t>
            </a:r>
          </a:p>
        </p:txBody>
      </p:sp>
      <p:sp>
        <p:nvSpPr>
          <p:cNvPr id="4" name="Slide Number Placeholder 3"/>
          <p:cNvSpPr>
            <a:spLocks noGrp="1"/>
          </p:cNvSpPr>
          <p:nvPr>
            <p:ph type="sldNum" sz="quarter" idx="5"/>
          </p:nvPr>
        </p:nvSpPr>
        <p:spPr/>
        <p:txBody>
          <a:bodyPr/>
          <a:lstStyle/>
          <a:p>
            <a:fld id="{EC7FFC8B-5C92-40D8-8F76-6161E3FDB643}" type="slidenum">
              <a:rPr lang="en-US" smtClean="0"/>
              <a:t>20</a:t>
            </a:fld>
            <a:endParaRPr lang="en-US"/>
          </a:p>
        </p:txBody>
      </p:sp>
    </p:spTree>
    <p:extLst>
      <p:ext uri="{BB962C8B-B14F-4D97-AF65-F5344CB8AC3E}">
        <p14:creationId xmlns:p14="http://schemas.microsoft.com/office/powerpoint/2010/main" val="4209394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easy part: The observed frequency. These are the counts of each category that you collected in the data. So lets imagine we ran an experiment and  took a random sample of 534 zombies infected with COVID 2.0, and these are the counts for each variable we got. I took these numbers from the united states congress, and given that COVID 2.0 turns people into mindless zombies, I thought that was fitting. [CLICK]</a:t>
            </a:r>
          </a:p>
        </p:txBody>
      </p:sp>
      <p:sp>
        <p:nvSpPr>
          <p:cNvPr id="4" name="Slide Number Placeholder 3"/>
          <p:cNvSpPr>
            <a:spLocks noGrp="1"/>
          </p:cNvSpPr>
          <p:nvPr>
            <p:ph type="sldNum" sz="quarter" idx="5"/>
          </p:nvPr>
        </p:nvSpPr>
        <p:spPr/>
        <p:txBody>
          <a:bodyPr/>
          <a:lstStyle/>
          <a:p>
            <a:fld id="{EC7FFC8B-5C92-40D8-8F76-6161E3FDB643}" type="slidenum">
              <a:rPr lang="en-US" smtClean="0"/>
              <a:t>21</a:t>
            </a:fld>
            <a:endParaRPr lang="en-US"/>
          </a:p>
        </p:txBody>
      </p:sp>
    </p:spTree>
    <p:extLst>
      <p:ext uri="{BB962C8B-B14F-4D97-AF65-F5344CB8AC3E}">
        <p14:creationId xmlns:p14="http://schemas.microsoft.com/office/powerpoint/2010/main" val="2845840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plug those numbers in. Boom! Now we only need one more part to solve! </a:t>
            </a:r>
          </a:p>
        </p:txBody>
      </p:sp>
      <p:sp>
        <p:nvSpPr>
          <p:cNvPr id="4" name="Slide Number Placeholder 3"/>
          <p:cNvSpPr>
            <a:spLocks noGrp="1"/>
          </p:cNvSpPr>
          <p:nvPr>
            <p:ph type="sldNum" sz="quarter" idx="5"/>
          </p:nvPr>
        </p:nvSpPr>
        <p:spPr/>
        <p:txBody>
          <a:bodyPr/>
          <a:lstStyle/>
          <a:p>
            <a:fld id="{EC7FFC8B-5C92-40D8-8F76-6161E3FDB643}" type="slidenum">
              <a:rPr lang="en-US" smtClean="0"/>
              <a:t>22</a:t>
            </a:fld>
            <a:endParaRPr lang="en-US"/>
          </a:p>
        </p:txBody>
      </p:sp>
    </p:spTree>
    <p:extLst>
      <p:ext uri="{BB962C8B-B14F-4D97-AF65-F5344CB8AC3E}">
        <p14:creationId xmlns:p14="http://schemas.microsoft.com/office/powerpoint/2010/main" val="137847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The chi square test is a test of association with </a:t>
            </a:r>
            <a:r>
              <a:rPr lang="en-US" b="1" dirty="0">
                <a:highlight>
                  <a:srgbClr val="FFFF00"/>
                </a:highlight>
              </a:rPr>
              <a:t>categorical variables</a:t>
            </a:r>
            <a:r>
              <a:rPr lang="en-US" dirty="0">
                <a:highlight>
                  <a:srgbClr val="FFFF00"/>
                </a:highlight>
              </a:rPr>
              <a:t>.</a:t>
            </a:r>
            <a:r>
              <a:rPr lang="en-US" dirty="0"/>
              <a:t> Think of it like trying on new clothes. If you normally order a size medium, you still have to try it on to make sure it is actually medium size. To do this we find the difference between our observed data, // which is the data you actually measured // and some expected data. That expected data is based off the null hypothesis being true and can be determined based on your question or maybe a source of information. To make sure we have a positive number we always square the numerator and then we divide by the expected frequency and boom!  Chi Square! Yay… We will come back to this formula when we run through an example, but definitely write it down now because you will need it. [PAUSE]</a:t>
            </a:r>
          </a:p>
        </p:txBody>
      </p:sp>
      <p:sp>
        <p:nvSpPr>
          <p:cNvPr id="4" name="Slide Number Placeholder 3"/>
          <p:cNvSpPr>
            <a:spLocks noGrp="1"/>
          </p:cNvSpPr>
          <p:nvPr>
            <p:ph type="sldNum" sz="quarter" idx="5"/>
          </p:nvPr>
        </p:nvSpPr>
        <p:spPr/>
        <p:txBody>
          <a:bodyPr/>
          <a:lstStyle/>
          <a:p>
            <a:fld id="{EC7FFC8B-5C92-40D8-8F76-6161E3FDB643}" type="slidenum">
              <a:rPr lang="en-US" smtClean="0"/>
              <a:t>5</a:t>
            </a:fld>
            <a:endParaRPr lang="en-US"/>
          </a:p>
        </p:txBody>
      </p:sp>
    </p:spTree>
    <p:extLst>
      <p:ext uri="{BB962C8B-B14F-4D97-AF65-F5344CB8AC3E}">
        <p14:creationId xmlns:p14="http://schemas.microsoft.com/office/powerpoint/2010/main" val="3418090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our null was that there is no difference between the gender distribution of zombies and the gender distribution of the US. So we need to determine our expected frequencies as if this were true. To do this, we need to take the proportions of each gender from the US population and multiply it by our total sample size. This gives us what the frequency values of our zombies </a:t>
            </a:r>
            <a:r>
              <a:rPr lang="en-US" b="1" dirty="0"/>
              <a:t>WOULD BE </a:t>
            </a:r>
            <a:r>
              <a:rPr lang="en-US" b="0" dirty="0"/>
              <a:t>if the null was true</a:t>
            </a:r>
            <a:r>
              <a:rPr lang="en-US" dirty="0"/>
              <a:t>. [EXPLAIN ONE EXAMPLE CALC] I know you can’t have a decimal part of a person, although you can have part of a zombie I guess, these are just expectations, so it is okay that these are decimals. Now we just plug it in!</a:t>
            </a:r>
          </a:p>
        </p:txBody>
      </p:sp>
      <p:sp>
        <p:nvSpPr>
          <p:cNvPr id="4" name="Slide Number Placeholder 3"/>
          <p:cNvSpPr>
            <a:spLocks noGrp="1"/>
          </p:cNvSpPr>
          <p:nvPr>
            <p:ph type="sldNum" sz="quarter" idx="5"/>
          </p:nvPr>
        </p:nvSpPr>
        <p:spPr/>
        <p:txBody>
          <a:bodyPr/>
          <a:lstStyle/>
          <a:p>
            <a:fld id="{EC7FFC8B-5C92-40D8-8F76-6161E3FDB643}" type="slidenum">
              <a:rPr lang="en-US" smtClean="0"/>
              <a:t>23</a:t>
            </a:fld>
            <a:endParaRPr lang="en-US"/>
          </a:p>
        </p:txBody>
      </p:sp>
    </p:spTree>
    <p:extLst>
      <p:ext uri="{BB962C8B-B14F-4D97-AF65-F5344CB8AC3E}">
        <p14:creationId xmlns:p14="http://schemas.microsoft.com/office/powerpoint/2010/main" val="1021056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that! That’s all. You now have all the information you need to calculate your very first Chi Square Value! The scary part is done! You just have to plug away in a calculator now.</a:t>
            </a:r>
          </a:p>
        </p:txBody>
      </p:sp>
      <p:sp>
        <p:nvSpPr>
          <p:cNvPr id="4" name="Slide Number Placeholder 3"/>
          <p:cNvSpPr>
            <a:spLocks noGrp="1"/>
          </p:cNvSpPr>
          <p:nvPr>
            <p:ph type="sldNum" sz="quarter" idx="5"/>
          </p:nvPr>
        </p:nvSpPr>
        <p:spPr/>
        <p:txBody>
          <a:bodyPr/>
          <a:lstStyle/>
          <a:p>
            <a:fld id="{EC7FFC8B-5C92-40D8-8F76-6161E3FDB643}" type="slidenum">
              <a:rPr lang="en-US" smtClean="0"/>
              <a:t>24</a:t>
            </a:fld>
            <a:endParaRPr lang="en-US"/>
          </a:p>
        </p:txBody>
      </p:sp>
    </p:spTree>
    <p:extLst>
      <p:ext uri="{BB962C8B-B14F-4D97-AF65-F5344CB8AC3E}">
        <p14:creationId xmlns:p14="http://schemas.microsoft.com/office/powerpoint/2010/main" val="337815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body needs to do this math right now, so I will go ahead and jump ahead However! Just remember you will need to be able to do these calculations on a calculator for an exam. [PAUSE let them write numbers]</a:t>
            </a:r>
          </a:p>
        </p:txBody>
      </p:sp>
      <p:sp>
        <p:nvSpPr>
          <p:cNvPr id="4" name="Slide Number Placeholder 3"/>
          <p:cNvSpPr>
            <a:spLocks noGrp="1"/>
          </p:cNvSpPr>
          <p:nvPr>
            <p:ph type="sldNum" sz="quarter" idx="5"/>
          </p:nvPr>
        </p:nvSpPr>
        <p:spPr/>
        <p:txBody>
          <a:bodyPr/>
          <a:lstStyle/>
          <a:p>
            <a:fld id="{EC7FFC8B-5C92-40D8-8F76-6161E3FDB643}" type="slidenum">
              <a:rPr lang="en-US" smtClean="0"/>
              <a:t>25</a:t>
            </a:fld>
            <a:endParaRPr lang="en-US"/>
          </a:p>
        </p:txBody>
      </p:sp>
    </p:spTree>
    <p:extLst>
      <p:ext uri="{BB962C8B-B14F-4D97-AF65-F5344CB8AC3E}">
        <p14:creationId xmlns:p14="http://schemas.microsoft.com/office/powerpoint/2010/main" val="4182177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 go! That is your first Chi Square value! But were not done yet! Now we must determine if our results are significantly different from what we would expect based on our null hypothesis.</a:t>
            </a:r>
          </a:p>
        </p:txBody>
      </p:sp>
      <p:sp>
        <p:nvSpPr>
          <p:cNvPr id="4" name="Slide Number Placeholder 3"/>
          <p:cNvSpPr>
            <a:spLocks noGrp="1"/>
          </p:cNvSpPr>
          <p:nvPr>
            <p:ph type="sldNum" sz="quarter" idx="5"/>
          </p:nvPr>
        </p:nvSpPr>
        <p:spPr/>
        <p:txBody>
          <a:bodyPr/>
          <a:lstStyle/>
          <a:p>
            <a:fld id="{EC7FFC8B-5C92-40D8-8F76-6161E3FDB643}" type="slidenum">
              <a:rPr lang="en-US" smtClean="0"/>
              <a:t>26</a:t>
            </a:fld>
            <a:endParaRPr lang="en-US"/>
          </a:p>
        </p:txBody>
      </p:sp>
    </p:spTree>
    <p:extLst>
      <p:ext uri="{BB962C8B-B14F-4D97-AF65-F5344CB8AC3E}">
        <p14:creationId xmlns:p14="http://schemas.microsoft.com/office/powerpoint/2010/main" val="3471587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our criteria is 5.99 and our Chi Sq value is 236.67, do we reject the null or do we fail to reject the null? POLL QUESTION</a:t>
            </a:r>
          </a:p>
          <a:p>
            <a:endParaRPr lang="en-US" dirty="0"/>
          </a:p>
          <a:p>
            <a:endParaRPr lang="en-US" dirty="0"/>
          </a:p>
        </p:txBody>
      </p:sp>
      <p:sp>
        <p:nvSpPr>
          <p:cNvPr id="4" name="Slide Number Placeholder 3"/>
          <p:cNvSpPr>
            <a:spLocks noGrp="1"/>
          </p:cNvSpPr>
          <p:nvPr>
            <p:ph type="sldNum" sz="quarter" idx="5"/>
          </p:nvPr>
        </p:nvSpPr>
        <p:spPr/>
        <p:txBody>
          <a:bodyPr/>
          <a:lstStyle/>
          <a:p>
            <a:fld id="{EC7FFC8B-5C92-40D8-8F76-6161E3FDB643}" type="slidenum">
              <a:rPr lang="en-US" smtClean="0"/>
              <a:t>27</a:t>
            </a:fld>
            <a:endParaRPr lang="en-US"/>
          </a:p>
        </p:txBody>
      </p:sp>
    </p:spTree>
    <p:extLst>
      <p:ext uri="{BB962C8B-B14F-4D97-AF65-F5344CB8AC3E}">
        <p14:creationId xmlns:p14="http://schemas.microsoft.com/office/powerpoint/2010/main" val="1542751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FFC8B-5C92-40D8-8F76-6161E3FDB643}" type="slidenum">
              <a:rPr lang="en-US" smtClean="0"/>
              <a:t>29</a:t>
            </a:fld>
            <a:endParaRPr lang="en-US"/>
          </a:p>
        </p:txBody>
      </p:sp>
    </p:spTree>
    <p:extLst>
      <p:ext uri="{BB962C8B-B14F-4D97-AF65-F5344CB8AC3E}">
        <p14:creationId xmlns:p14="http://schemas.microsoft.com/office/powerpoint/2010/main" val="3165353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FFC8B-5C92-40D8-8F76-6161E3FDB643}" type="slidenum">
              <a:rPr lang="en-US" smtClean="0"/>
              <a:t>30</a:t>
            </a:fld>
            <a:endParaRPr lang="en-US"/>
          </a:p>
        </p:txBody>
      </p:sp>
    </p:spTree>
    <p:extLst>
      <p:ext uri="{BB962C8B-B14F-4D97-AF65-F5344CB8AC3E}">
        <p14:creationId xmlns:p14="http://schemas.microsoft.com/office/powerpoint/2010/main" val="1892164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FFC8B-5C92-40D8-8F76-6161E3FDB643}" type="slidenum">
              <a:rPr lang="en-US" smtClean="0"/>
              <a:t>31</a:t>
            </a:fld>
            <a:endParaRPr lang="en-US"/>
          </a:p>
        </p:txBody>
      </p:sp>
    </p:spTree>
    <p:extLst>
      <p:ext uri="{BB962C8B-B14F-4D97-AF65-F5344CB8AC3E}">
        <p14:creationId xmlns:p14="http://schemas.microsoft.com/office/powerpoint/2010/main" val="3941916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main types of Chi Square tests. First we have the Goodness of Fit Test. This test looks at only 1 variable. It compares the actual frequencies of that one variable to some expectation of frequencies. </a:t>
            </a:r>
          </a:p>
          <a:p>
            <a:endParaRPr lang="en-US" dirty="0"/>
          </a:p>
          <a:p>
            <a:r>
              <a:rPr lang="en-US" dirty="0"/>
              <a:t>The second type is a test of independence. This examines two variables and determines if being a member of one group in variable 1 is statistically independent from being a member of another group in variable 2. [PAUSE for NOTES]</a:t>
            </a:r>
          </a:p>
        </p:txBody>
      </p:sp>
      <p:sp>
        <p:nvSpPr>
          <p:cNvPr id="4" name="Slide Number Placeholder 3"/>
          <p:cNvSpPr>
            <a:spLocks noGrp="1"/>
          </p:cNvSpPr>
          <p:nvPr>
            <p:ph type="sldNum" sz="quarter" idx="5"/>
          </p:nvPr>
        </p:nvSpPr>
        <p:spPr/>
        <p:txBody>
          <a:bodyPr/>
          <a:lstStyle/>
          <a:p>
            <a:fld id="{EC7FFC8B-5C92-40D8-8F76-6161E3FDB643}" type="slidenum">
              <a:rPr lang="en-US" smtClean="0"/>
              <a:t>6</a:t>
            </a:fld>
            <a:endParaRPr lang="en-US"/>
          </a:p>
        </p:txBody>
      </p:sp>
    </p:spTree>
    <p:extLst>
      <p:ext uri="{BB962C8B-B14F-4D97-AF65-F5344CB8AC3E}">
        <p14:creationId xmlns:p14="http://schemas.microsoft.com/office/powerpoint/2010/main" val="1651065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I came up with. For Goodness of Fit, we could ask Does the sex distribution in Congress reflect the sex distribution of the entire United States. Our actual data would be the sex distribution in congress and we would be comparing it to our expected data which is the sex distribution in the US.</a:t>
            </a:r>
          </a:p>
          <a:p>
            <a:endParaRPr lang="en-US" dirty="0"/>
          </a:p>
          <a:p>
            <a:r>
              <a:rPr lang="en-US" dirty="0"/>
              <a:t>For the test of independence, we can ask about 2 categories. Our first can be whether someone prefers creamy or crunchy peanut butter. And our second could be does someone drive slow in the fast lane on the highway? We can then determine if liking crunchy peanut butter is independent of someone driving </a:t>
            </a:r>
            <a:r>
              <a:rPr lang="en-US"/>
              <a:t>slow in the fast lane.</a:t>
            </a:r>
            <a:endParaRPr lang="en-US" dirty="0"/>
          </a:p>
        </p:txBody>
      </p:sp>
      <p:sp>
        <p:nvSpPr>
          <p:cNvPr id="4" name="Slide Number Placeholder 3"/>
          <p:cNvSpPr>
            <a:spLocks noGrp="1"/>
          </p:cNvSpPr>
          <p:nvPr>
            <p:ph type="sldNum" sz="quarter" idx="5"/>
          </p:nvPr>
        </p:nvSpPr>
        <p:spPr/>
        <p:txBody>
          <a:bodyPr/>
          <a:lstStyle/>
          <a:p>
            <a:fld id="{EC7FFC8B-5C92-40D8-8F76-6161E3FDB643}" type="slidenum">
              <a:rPr lang="en-US" smtClean="0"/>
              <a:t>7</a:t>
            </a:fld>
            <a:endParaRPr lang="en-US"/>
          </a:p>
        </p:txBody>
      </p:sp>
    </p:spTree>
    <p:extLst>
      <p:ext uri="{BB962C8B-B14F-4D97-AF65-F5344CB8AC3E}">
        <p14:creationId xmlns:p14="http://schemas.microsoft.com/office/powerpoint/2010/main" val="375750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lecture is only going to focus on the Goodness of Fit tests. Next lecture will dive deeper into the Chi Square test of independence, but for now lets focus here.</a:t>
            </a:r>
          </a:p>
        </p:txBody>
      </p:sp>
      <p:sp>
        <p:nvSpPr>
          <p:cNvPr id="4" name="Slide Number Placeholder 3"/>
          <p:cNvSpPr>
            <a:spLocks noGrp="1"/>
          </p:cNvSpPr>
          <p:nvPr>
            <p:ph type="sldNum" sz="quarter" idx="5"/>
          </p:nvPr>
        </p:nvSpPr>
        <p:spPr/>
        <p:txBody>
          <a:bodyPr/>
          <a:lstStyle/>
          <a:p>
            <a:fld id="{EC7FFC8B-5C92-40D8-8F76-6161E3FDB643}" type="slidenum">
              <a:rPr lang="en-US" smtClean="0"/>
              <a:t>8</a:t>
            </a:fld>
            <a:endParaRPr lang="en-US"/>
          </a:p>
        </p:txBody>
      </p:sp>
    </p:spTree>
    <p:extLst>
      <p:ext uri="{BB962C8B-B14F-4D97-AF65-F5344CB8AC3E}">
        <p14:creationId xmlns:p14="http://schemas.microsoft.com/office/powerpoint/2010/main" val="3552646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what is goodness of fit? And why does it matter for statistics? Think of when you moved into an apartment or a dorm. When you sign your lease, you have some expectation of how big the rooms are, maybe you did a walkthrough and saw the rooms or maybe the dimensions are even given to you. With that expected dimensions in mind, you and your roommates start planning what furniture to bring. However, I am sure we have all encountered this before, sometimes those dimensions are not accurate, and usually overinflated to make the rooms “seem” bigger. It isn’t until you move your furniture in that you realize the actual measurements are different. In this case your expected data - the dimensions on the apartment’s website - are different than the actual data. And as a result …</a:t>
            </a:r>
          </a:p>
        </p:txBody>
      </p:sp>
      <p:sp>
        <p:nvSpPr>
          <p:cNvPr id="4" name="Slide Number Placeholder 3"/>
          <p:cNvSpPr>
            <a:spLocks noGrp="1"/>
          </p:cNvSpPr>
          <p:nvPr>
            <p:ph type="sldNum" sz="quarter" idx="5"/>
          </p:nvPr>
        </p:nvSpPr>
        <p:spPr/>
        <p:txBody>
          <a:bodyPr/>
          <a:lstStyle/>
          <a:p>
            <a:fld id="{EC7FFC8B-5C92-40D8-8F76-6161E3FDB643}" type="slidenum">
              <a:rPr lang="en-US" smtClean="0"/>
              <a:t>9</a:t>
            </a:fld>
            <a:endParaRPr lang="en-US"/>
          </a:p>
        </p:txBody>
      </p:sp>
    </p:spTree>
    <p:extLst>
      <p:ext uri="{BB962C8B-B14F-4D97-AF65-F5344CB8AC3E}">
        <p14:creationId xmlns:p14="http://schemas.microsoft.com/office/powerpoint/2010/main" val="222459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and your roommates are left with crappy lawn chairs. // This is a practical example, but a chi square goodness of fit test is, in principle, the same thing. It takes the actual frequencies of a variable and compares it to some expected frequency of that variable. Then through some fancy calculations, which we will go over soon, it calculates a chi square value that tells you how different the data actually is from the expectations.</a:t>
            </a:r>
          </a:p>
        </p:txBody>
      </p:sp>
      <p:sp>
        <p:nvSpPr>
          <p:cNvPr id="4" name="Slide Number Placeholder 3"/>
          <p:cNvSpPr>
            <a:spLocks noGrp="1"/>
          </p:cNvSpPr>
          <p:nvPr>
            <p:ph type="sldNum" sz="quarter" idx="5"/>
          </p:nvPr>
        </p:nvSpPr>
        <p:spPr/>
        <p:txBody>
          <a:bodyPr/>
          <a:lstStyle/>
          <a:p>
            <a:fld id="{EC7FFC8B-5C92-40D8-8F76-6161E3FDB643}" type="slidenum">
              <a:rPr lang="en-US" smtClean="0"/>
              <a:t>10</a:t>
            </a:fld>
            <a:endParaRPr lang="en-US"/>
          </a:p>
        </p:txBody>
      </p:sp>
    </p:spTree>
    <p:extLst>
      <p:ext uri="{BB962C8B-B14F-4D97-AF65-F5344CB8AC3E}">
        <p14:creationId xmlns:p14="http://schemas.microsoft.com/office/powerpoint/2010/main" val="127528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dive into an example. There has been a recent outbreak of a new covid strand, called COVID 2.0. This one turns people into mindless zombies. Here is our overall question; Does the gender distribution of those affected with COVID-2.0 reflect the gender distribution of the entire United States??</a:t>
            </a:r>
          </a:p>
          <a:p>
            <a:endParaRPr lang="en-US" dirty="0"/>
          </a:p>
          <a:p>
            <a:r>
              <a:rPr lang="en-US" dirty="0"/>
              <a:t>So first off what is the variable in question? Because this is a goodness of fit, there is only one variable we are interested in. This might be tricky, so think about it. </a:t>
            </a:r>
          </a:p>
          <a:p>
            <a:endParaRPr lang="en-US" dirty="0"/>
          </a:p>
          <a:p>
            <a:r>
              <a:rPr lang="en-US" dirty="0"/>
              <a:t>ANSWER: Gender</a:t>
            </a:r>
          </a:p>
        </p:txBody>
      </p:sp>
      <p:sp>
        <p:nvSpPr>
          <p:cNvPr id="4" name="Slide Number Placeholder 3"/>
          <p:cNvSpPr>
            <a:spLocks noGrp="1"/>
          </p:cNvSpPr>
          <p:nvPr>
            <p:ph type="sldNum" sz="quarter" idx="5"/>
          </p:nvPr>
        </p:nvSpPr>
        <p:spPr/>
        <p:txBody>
          <a:bodyPr/>
          <a:lstStyle/>
          <a:p>
            <a:fld id="{EC7FFC8B-5C92-40D8-8F76-6161E3FDB643}" type="slidenum">
              <a:rPr lang="en-US" smtClean="0"/>
              <a:t>11</a:t>
            </a:fld>
            <a:endParaRPr lang="en-US"/>
          </a:p>
        </p:txBody>
      </p:sp>
    </p:spTree>
    <p:extLst>
      <p:ext uri="{BB962C8B-B14F-4D97-AF65-F5344CB8AC3E}">
        <p14:creationId xmlns:p14="http://schemas.microsoft.com/office/powerpoint/2010/main" val="3073794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we have our question, and let’s now refresh our memory on our steps for null hypothesis significance testing. First, we’re going to state both the null and alternative hypotheses, then we’ll choose a criterion for a decision. Then we’ll grab our data and compute a chi-square test statistic, and we’ll decide to reject or accept the null hypothesis based on that. </a:t>
            </a:r>
          </a:p>
          <a:p>
            <a:endParaRPr lang="en-US" dirty="0"/>
          </a:p>
          <a:p>
            <a:endParaRPr lang="en-US" dirty="0"/>
          </a:p>
        </p:txBody>
      </p:sp>
      <p:sp>
        <p:nvSpPr>
          <p:cNvPr id="4" name="Slide Number Placeholder 3"/>
          <p:cNvSpPr>
            <a:spLocks noGrp="1"/>
          </p:cNvSpPr>
          <p:nvPr>
            <p:ph type="sldNum" sz="quarter" idx="5"/>
          </p:nvPr>
        </p:nvSpPr>
        <p:spPr/>
        <p:txBody>
          <a:bodyPr/>
          <a:lstStyle/>
          <a:p>
            <a:fld id="{EC7FFC8B-5C92-40D8-8F76-6161E3FDB643}" type="slidenum">
              <a:rPr lang="en-US" smtClean="0"/>
              <a:t>12</a:t>
            </a:fld>
            <a:endParaRPr lang="en-US"/>
          </a:p>
        </p:txBody>
      </p:sp>
    </p:spTree>
    <p:extLst>
      <p:ext uri="{BB962C8B-B14F-4D97-AF65-F5344CB8AC3E}">
        <p14:creationId xmlns:p14="http://schemas.microsoft.com/office/powerpoint/2010/main" val="239002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C4099-71D0-ED30-6117-FA925BE9F306}"/>
              </a:ext>
            </a:extLst>
          </p:cNvPr>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a:extLst>
              <a:ext uri="{FF2B5EF4-FFF2-40B4-BE49-F238E27FC236}">
                <a16:creationId xmlns:a16="http://schemas.microsoft.com/office/drawing/2014/main" id="{B93A217C-8EBF-B79B-F1ED-CEDD695F9A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9FACE6B-DB99-990B-2468-C449F859EA68}"/>
              </a:ext>
            </a:extLst>
          </p:cNvPr>
          <p:cNvSpPr>
            <a:spLocks noGrp="1"/>
          </p:cNvSpPr>
          <p:nvPr>
            <p:ph type="dt" sz="half" idx="10"/>
          </p:nvPr>
        </p:nvSpPr>
        <p:spPr/>
        <p:txBody>
          <a:bodyPr/>
          <a:lstStyle/>
          <a:p>
            <a:fld id="{43D3A3E2-1FE7-42C2-9A02-381D0A5DD87A}" type="datetimeFigureOut">
              <a:rPr lang="en-US" smtClean="0"/>
              <a:t>5/24/2023</a:t>
            </a:fld>
            <a:endParaRPr lang="en-US"/>
          </a:p>
        </p:txBody>
      </p:sp>
      <p:sp>
        <p:nvSpPr>
          <p:cNvPr id="5" name="Footer Placeholder 4">
            <a:extLst>
              <a:ext uri="{FF2B5EF4-FFF2-40B4-BE49-F238E27FC236}">
                <a16:creationId xmlns:a16="http://schemas.microsoft.com/office/drawing/2014/main" id="{7375A8FC-FDAE-E027-C905-36BAC39FB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7075A-ECE3-9C91-BD5A-F7785D91F76C}"/>
              </a:ext>
            </a:extLst>
          </p:cNvPr>
          <p:cNvSpPr>
            <a:spLocks noGrp="1"/>
          </p:cNvSpPr>
          <p:nvPr>
            <p:ph type="sldNum" sz="quarter" idx="12"/>
          </p:nvPr>
        </p:nvSpPr>
        <p:spPr/>
        <p:txBody>
          <a:bodyPr/>
          <a:lstStyle/>
          <a:p>
            <a:fld id="{6FB0D4CB-E923-4818-A7A9-9649779BD18C}" type="slidenum">
              <a:rPr lang="en-US" smtClean="0"/>
              <a:t>‹#›</a:t>
            </a:fld>
            <a:endParaRPr lang="en-US"/>
          </a:p>
        </p:txBody>
      </p:sp>
    </p:spTree>
    <p:extLst>
      <p:ext uri="{BB962C8B-B14F-4D97-AF65-F5344CB8AC3E}">
        <p14:creationId xmlns:p14="http://schemas.microsoft.com/office/powerpoint/2010/main" val="32582949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4F64-3E7D-4CEF-20A9-B15D50A456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7DA2D9-E519-A8CF-2D15-7ED84100CC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A1710-F61F-57BD-2736-02CD87996822}"/>
              </a:ext>
            </a:extLst>
          </p:cNvPr>
          <p:cNvSpPr>
            <a:spLocks noGrp="1"/>
          </p:cNvSpPr>
          <p:nvPr>
            <p:ph type="dt" sz="half" idx="10"/>
          </p:nvPr>
        </p:nvSpPr>
        <p:spPr/>
        <p:txBody>
          <a:bodyPr/>
          <a:lstStyle/>
          <a:p>
            <a:fld id="{43D3A3E2-1FE7-42C2-9A02-381D0A5DD87A}" type="datetimeFigureOut">
              <a:rPr lang="en-US" smtClean="0"/>
              <a:t>5/24/2023</a:t>
            </a:fld>
            <a:endParaRPr lang="en-US"/>
          </a:p>
        </p:txBody>
      </p:sp>
      <p:sp>
        <p:nvSpPr>
          <p:cNvPr id="5" name="Footer Placeholder 4">
            <a:extLst>
              <a:ext uri="{FF2B5EF4-FFF2-40B4-BE49-F238E27FC236}">
                <a16:creationId xmlns:a16="http://schemas.microsoft.com/office/drawing/2014/main" id="{22A4B7CD-743D-A2A8-1039-C2AD7C9AF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998BF-690E-195F-383D-A54C857F87FC}"/>
              </a:ext>
            </a:extLst>
          </p:cNvPr>
          <p:cNvSpPr>
            <a:spLocks noGrp="1"/>
          </p:cNvSpPr>
          <p:nvPr>
            <p:ph type="sldNum" sz="quarter" idx="12"/>
          </p:nvPr>
        </p:nvSpPr>
        <p:spPr/>
        <p:txBody>
          <a:bodyPr/>
          <a:lstStyle/>
          <a:p>
            <a:fld id="{6FB0D4CB-E923-4818-A7A9-9649779BD18C}" type="slidenum">
              <a:rPr lang="en-US" smtClean="0"/>
              <a:t>‹#›</a:t>
            </a:fld>
            <a:endParaRPr lang="en-US"/>
          </a:p>
        </p:txBody>
      </p:sp>
    </p:spTree>
    <p:extLst>
      <p:ext uri="{BB962C8B-B14F-4D97-AF65-F5344CB8AC3E}">
        <p14:creationId xmlns:p14="http://schemas.microsoft.com/office/powerpoint/2010/main" val="281349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7DB4D3-FD14-062C-2773-B68BBD1B80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B76D2F-7B84-F9AE-D789-093D87EDE9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EAB02-BA57-17EA-5B54-C3DFD167D96B}"/>
              </a:ext>
            </a:extLst>
          </p:cNvPr>
          <p:cNvSpPr>
            <a:spLocks noGrp="1"/>
          </p:cNvSpPr>
          <p:nvPr>
            <p:ph type="dt" sz="half" idx="10"/>
          </p:nvPr>
        </p:nvSpPr>
        <p:spPr/>
        <p:txBody>
          <a:bodyPr/>
          <a:lstStyle/>
          <a:p>
            <a:fld id="{43D3A3E2-1FE7-42C2-9A02-381D0A5DD87A}" type="datetimeFigureOut">
              <a:rPr lang="en-US" smtClean="0"/>
              <a:t>5/24/2023</a:t>
            </a:fld>
            <a:endParaRPr lang="en-US"/>
          </a:p>
        </p:txBody>
      </p:sp>
      <p:sp>
        <p:nvSpPr>
          <p:cNvPr id="5" name="Footer Placeholder 4">
            <a:extLst>
              <a:ext uri="{FF2B5EF4-FFF2-40B4-BE49-F238E27FC236}">
                <a16:creationId xmlns:a16="http://schemas.microsoft.com/office/drawing/2014/main" id="{B963B75C-799A-D0E3-4AD5-966786658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03472-5A33-9B04-310C-8D6185DA6AFA}"/>
              </a:ext>
            </a:extLst>
          </p:cNvPr>
          <p:cNvSpPr>
            <a:spLocks noGrp="1"/>
          </p:cNvSpPr>
          <p:nvPr>
            <p:ph type="sldNum" sz="quarter" idx="12"/>
          </p:nvPr>
        </p:nvSpPr>
        <p:spPr/>
        <p:txBody>
          <a:bodyPr/>
          <a:lstStyle/>
          <a:p>
            <a:fld id="{6FB0D4CB-E923-4818-A7A9-9649779BD18C}" type="slidenum">
              <a:rPr lang="en-US" smtClean="0"/>
              <a:t>‹#›</a:t>
            </a:fld>
            <a:endParaRPr lang="en-US"/>
          </a:p>
        </p:txBody>
      </p:sp>
    </p:spTree>
    <p:extLst>
      <p:ext uri="{BB962C8B-B14F-4D97-AF65-F5344CB8AC3E}">
        <p14:creationId xmlns:p14="http://schemas.microsoft.com/office/powerpoint/2010/main" val="342700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AD45-38C7-D64A-3385-F4795A66BFD7}"/>
              </a:ext>
            </a:extLst>
          </p:cNvPr>
          <p:cNvSpPr>
            <a:spLocks noGrp="1"/>
          </p:cNvSpPr>
          <p:nvPr>
            <p:ph type="title"/>
          </p:nvPr>
        </p:nvSpPr>
        <p:spPr>
          <a:xfrm>
            <a:off x="838200" y="18255"/>
            <a:ext cx="10515600" cy="1325563"/>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07A834D1-70F5-C816-0C94-27747FDB5DE7}"/>
              </a:ext>
            </a:extLst>
          </p:cNvPr>
          <p:cNvSpPr>
            <a:spLocks noGrp="1"/>
          </p:cNvSpPr>
          <p:nvPr>
            <p:ph idx="1"/>
          </p:nvPr>
        </p:nvSpPr>
        <p:spPr>
          <a:xfrm>
            <a:off x="838200" y="1533236"/>
            <a:ext cx="10515600" cy="46437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6A3FF15-D6FB-6FD4-F0A9-7154058E10CE}"/>
              </a:ext>
            </a:extLst>
          </p:cNvPr>
          <p:cNvSpPr>
            <a:spLocks noGrp="1"/>
          </p:cNvSpPr>
          <p:nvPr>
            <p:ph type="dt" sz="half" idx="10"/>
          </p:nvPr>
        </p:nvSpPr>
        <p:spPr/>
        <p:txBody>
          <a:bodyPr/>
          <a:lstStyle/>
          <a:p>
            <a:fld id="{43D3A3E2-1FE7-42C2-9A02-381D0A5DD87A}" type="datetimeFigureOut">
              <a:rPr lang="en-US" smtClean="0"/>
              <a:t>5/24/2023</a:t>
            </a:fld>
            <a:endParaRPr lang="en-US"/>
          </a:p>
        </p:txBody>
      </p:sp>
      <p:sp>
        <p:nvSpPr>
          <p:cNvPr id="5" name="Footer Placeholder 4">
            <a:extLst>
              <a:ext uri="{FF2B5EF4-FFF2-40B4-BE49-F238E27FC236}">
                <a16:creationId xmlns:a16="http://schemas.microsoft.com/office/drawing/2014/main" id="{F2F804B8-3600-87FC-02F3-0B21CD23D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0C7FA-9585-02A8-4285-F167F968BDE6}"/>
              </a:ext>
            </a:extLst>
          </p:cNvPr>
          <p:cNvSpPr>
            <a:spLocks noGrp="1"/>
          </p:cNvSpPr>
          <p:nvPr>
            <p:ph type="sldNum" sz="quarter" idx="12"/>
          </p:nvPr>
        </p:nvSpPr>
        <p:spPr/>
        <p:txBody>
          <a:bodyPr/>
          <a:lstStyle/>
          <a:p>
            <a:fld id="{6FB0D4CB-E923-4818-A7A9-9649779BD18C}" type="slidenum">
              <a:rPr lang="en-US" smtClean="0"/>
              <a:t>‹#›</a:t>
            </a:fld>
            <a:endParaRPr lang="en-US" dirty="0"/>
          </a:p>
        </p:txBody>
      </p:sp>
      <p:sp>
        <p:nvSpPr>
          <p:cNvPr id="7" name="Rectangle 6">
            <a:extLst>
              <a:ext uri="{FF2B5EF4-FFF2-40B4-BE49-F238E27FC236}">
                <a16:creationId xmlns:a16="http://schemas.microsoft.com/office/drawing/2014/main" id="{1F3DA334-D599-774F-00CD-9C9E32CB0921}"/>
              </a:ext>
            </a:extLst>
          </p:cNvPr>
          <p:cNvSpPr/>
          <p:nvPr userDrawn="1"/>
        </p:nvSpPr>
        <p:spPr>
          <a:xfrm>
            <a:off x="-899160" y="-685800"/>
            <a:ext cx="1524000" cy="8183880"/>
          </a:xfrm>
          <a:prstGeom prst="rect">
            <a:avLst/>
          </a:prstGeom>
          <a:gradFill flip="none" rotWithShape="1">
            <a:gsLst>
              <a:gs pos="0">
                <a:srgbClr val="586880">
                  <a:shade val="30000"/>
                  <a:satMod val="115000"/>
                </a:srgbClr>
              </a:gs>
              <a:gs pos="36000">
                <a:srgbClr val="586880">
                  <a:shade val="67500"/>
                  <a:satMod val="115000"/>
                </a:srgbClr>
              </a:gs>
              <a:gs pos="100000">
                <a:srgbClr val="58688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792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B1D7-1FC0-A976-3AA3-CECCE705A7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FC93E2-356C-B61C-A63A-765B81EB76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A7C20F-A010-D11D-8C65-2EB5A7FD5B4A}"/>
              </a:ext>
            </a:extLst>
          </p:cNvPr>
          <p:cNvSpPr>
            <a:spLocks noGrp="1"/>
          </p:cNvSpPr>
          <p:nvPr>
            <p:ph type="dt" sz="half" idx="10"/>
          </p:nvPr>
        </p:nvSpPr>
        <p:spPr/>
        <p:txBody>
          <a:bodyPr/>
          <a:lstStyle/>
          <a:p>
            <a:fld id="{43D3A3E2-1FE7-42C2-9A02-381D0A5DD87A}" type="datetimeFigureOut">
              <a:rPr lang="en-US" smtClean="0"/>
              <a:t>5/24/2023</a:t>
            </a:fld>
            <a:endParaRPr lang="en-US"/>
          </a:p>
        </p:txBody>
      </p:sp>
      <p:sp>
        <p:nvSpPr>
          <p:cNvPr id="5" name="Footer Placeholder 4">
            <a:extLst>
              <a:ext uri="{FF2B5EF4-FFF2-40B4-BE49-F238E27FC236}">
                <a16:creationId xmlns:a16="http://schemas.microsoft.com/office/drawing/2014/main" id="{FE286AD7-11E2-3D00-F358-284A0897E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58AA4-1DBA-423A-FA94-C91D282AC67D}"/>
              </a:ext>
            </a:extLst>
          </p:cNvPr>
          <p:cNvSpPr>
            <a:spLocks noGrp="1"/>
          </p:cNvSpPr>
          <p:nvPr>
            <p:ph type="sldNum" sz="quarter" idx="12"/>
          </p:nvPr>
        </p:nvSpPr>
        <p:spPr/>
        <p:txBody>
          <a:bodyPr/>
          <a:lstStyle/>
          <a:p>
            <a:fld id="{6FB0D4CB-E923-4818-A7A9-9649779BD18C}" type="slidenum">
              <a:rPr lang="en-US" smtClean="0"/>
              <a:t>‹#›</a:t>
            </a:fld>
            <a:endParaRPr lang="en-US"/>
          </a:p>
        </p:txBody>
      </p:sp>
    </p:spTree>
    <p:extLst>
      <p:ext uri="{BB962C8B-B14F-4D97-AF65-F5344CB8AC3E}">
        <p14:creationId xmlns:p14="http://schemas.microsoft.com/office/powerpoint/2010/main" val="423279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2792-BB92-C45B-B75B-37CC99D8A8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29A4E-1075-09BD-F264-819EDD61F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8CF58D-7883-EC74-3E5D-F95D59AF7B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975082-0B26-A9C1-8DCF-93237548D816}"/>
              </a:ext>
            </a:extLst>
          </p:cNvPr>
          <p:cNvSpPr>
            <a:spLocks noGrp="1"/>
          </p:cNvSpPr>
          <p:nvPr>
            <p:ph type="dt" sz="half" idx="10"/>
          </p:nvPr>
        </p:nvSpPr>
        <p:spPr/>
        <p:txBody>
          <a:bodyPr/>
          <a:lstStyle/>
          <a:p>
            <a:fld id="{43D3A3E2-1FE7-42C2-9A02-381D0A5DD87A}" type="datetimeFigureOut">
              <a:rPr lang="en-US" smtClean="0"/>
              <a:t>5/24/2023</a:t>
            </a:fld>
            <a:endParaRPr lang="en-US"/>
          </a:p>
        </p:txBody>
      </p:sp>
      <p:sp>
        <p:nvSpPr>
          <p:cNvPr id="6" name="Footer Placeholder 5">
            <a:extLst>
              <a:ext uri="{FF2B5EF4-FFF2-40B4-BE49-F238E27FC236}">
                <a16:creationId xmlns:a16="http://schemas.microsoft.com/office/drawing/2014/main" id="{EDDAB1D5-0716-B49D-EB84-C2CEA7AF34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DBB58-613A-FE71-1A01-97DF15BF689F}"/>
              </a:ext>
            </a:extLst>
          </p:cNvPr>
          <p:cNvSpPr>
            <a:spLocks noGrp="1"/>
          </p:cNvSpPr>
          <p:nvPr>
            <p:ph type="sldNum" sz="quarter" idx="12"/>
          </p:nvPr>
        </p:nvSpPr>
        <p:spPr/>
        <p:txBody>
          <a:bodyPr/>
          <a:lstStyle/>
          <a:p>
            <a:fld id="{6FB0D4CB-E923-4818-A7A9-9649779BD18C}" type="slidenum">
              <a:rPr lang="en-US" smtClean="0"/>
              <a:t>‹#›</a:t>
            </a:fld>
            <a:endParaRPr lang="en-US"/>
          </a:p>
        </p:txBody>
      </p:sp>
    </p:spTree>
    <p:extLst>
      <p:ext uri="{BB962C8B-B14F-4D97-AF65-F5344CB8AC3E}">
        <p14:creationId xmlns:p14="http://schemas.microsoft.com/office/powerpoint/2010/main" val="343711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AC64-CD9F-7ED4-D221-F1C8A30421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C38730-8424-E851-3061-644FF5ED4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9803C6-8590-62E8-7AC3-22A637A323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EE1E38-3F65-5224-8BE4-A942D3594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432999-0DC7-7A86-3B93-6B83CF7CE9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1033C5-958F-DDBF-C6E9-2A4A06193FDF}"/>
              </a:ext>
            </a:extLst>
          </p:cNvPr>
          <p:cNvSpPr>
            <a:spLocks noGrp="1"/>
          </p:cNvSpPr>
          <p:nvPr>
            <p:ph type="dt" sz="half" idx="10"/>
          </p:nvPr>
        </p:nvSpPr>
        <p:spPr/>
        <p:txBody>
          <a:bodyPr/>
          <a:lstStyle/>
          <a:p>
            <a:fld id="{43D3A3E2-1FE7-42C2-9A02-381D0A5DD87A}" type="datetimeFigureOut">
              <a:rPr lang="en-US" smtClean="0"/>
              <a:t>5/24/2023</a:t>
            </a:fld>
            <a:endParaRPr lang="en-US"/>
          </a:p>
        </p:txBody>
      </p:sp>
      <p:sp>
        <p:nvSpPr>
          <p:cNvPr id="8" name="Footer Placeholder 7">
            <a:extLst>
              <a:ext uri="{FF2B5EF4-FFF2-40B4-BE49-F238E27FC236}">
                <a16:creationId xmlns:a16="http://schemas.microsoft.com/office/drawing/2014/main" id="{CF256A40-FB5D-F2B5-3F5A-FB696F5EBE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27051E-03D5-A114-E6D7-EE967DB0F663}"/>
              </a:ext>
            </a:extLst>
          </p:cNvPr>
          <p:cNvSpPr>
            <a:spLocks noGrp="1"/>
          </p:cNvSpPr>
          <p:nvPr>
            <p:ph type="sldNum" sz="quarter" idx="12"/>
          </p:nvPr>
        </p:nvSpPr>
        <p:spPr/>
        <p:txBody>
          <a:bodyPr/>
          <a:lstStyle/>
          <a:p>
            <a:fld id="{6FB0D4CB-E923-4818-A7A9-9649779BD18C}" type="slidenum">
              <a:rPr lang="en-US" smtClean="0"/>
              <a:t>‹#›</a:t>
            </a:fld>
            <a:endParaRPr lang="en-US"/>
          </a:p>
        </p:txBody>
      </p:sp>
    </p:spTree>
    <p:extLst>
      <p:ext uri="{BB962C8B-B14F-4D97-AF65-F5344CB8AC3E}">
        <p14:creationId xmlns:p14="http://schemas.microsoft.com/office/powerpoint/2010/main" val="332541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9B45-268D-B7B1-4B98-6D9BEFDCEE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2836BA-0E52-DFE3-AB69-42FCC4F61814}"/>
              </a:ext>
            </a:extLst>
          </p:cNvPr>
          <p:cNvSpPr>
            <a:spLocks noGrp="1"/>
          </p:cNvSpPr>
          <p:nvPr>
            <p:ph type="dt" sz="half" idx="10"/>
          </p:nvPr>
        </p:nvSpPr>
        <p:spPr/>
        <p:txBody>
          <a:bodyPr/>
          <a:lstStyle/>
          <a:p>
            <a:fld id="{43D3A3E2-1FE7-42C2-9A02-381D0A5DD87A}" type="datetimeFigureOut">
              <a:rPr lang="en-US" smtClean="0"/>
              <a:t>5/24/2023</a:t>
            </a:fld>
            <a:endParaRPr lang="en-US"/>
          </a:p>
        </p:txBody>
      </p:sp>
      <p:sp>
        <p:nvSpPr>
          <p:cNvPr id="4" name="Footer Placeholder 3">
            <a:extLst>
              <a:ext uri="{FF2B5EF4-FFF2-40B4-BE49-F238E27FC236}">
                <a16:creationId xmlns:a16="http://schemas.microsoft.com/office/drawing/2014/main" id="{12B8D0D9-4AF0-11D5-B3C9-B6227C5DAC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0D657C-88BD-CEF7-8F36-7592CECF1CC2}"/>
              </a:ext>
            </a:extLst>
          </p:cNvPr>
          <p:cNvSpPr>
            <a:spLocks noGrp="1"/>
          </p:cNvSpPr>
          <p:nvPr>
            <p:ph type="sldNum" sz="quarter" idx="12"/>
          </p:nvPr>
        </p:nvSpPr>
        <p:spPr/>
        <p:txBody>
          <a:bodyPr/>
          <a:lstStyle/>
          <a:p>
            <a:fld id="{6FB0D4CB-E923-4818-A7A9-9649779BD18C}" type="slidenum">
              <a:rPr lang="en-US" smtClean="0"/>
              <a:t>‹#›</a:t>
            </a:fld>
            <a:endParaRPr lang="en-US"/>
          </a:p>
        </p:txBody>
      </p:sp>
    </p:spTree>
    <p:extLst>
      <p:ext uri="{BB962C8B-B14F-4D97-AF65-F5344CB8AC3E}">
        <p14:creationId xmlns:p14="http://schemas.microsoft.com/office/powerpoint/2010/main" val="203479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727B9-3C36-111E-746E-BFC9260E19C1}"/>
              </a:ext>
            </a:extLst>
          </p:cNvPr>
          <p:cNvSpPr>
            <a:spLocks noGrp="1"/>
          </p:cNvSpPr>
          <p:nvPr>
            <p:ph type="dt" sz="half" idx="10"/>
          </p:nvPr>
        </p:nvSpPr>
        <p:spPr/>
        <p:txBody>
          <a:bodyPr/>
          <a:lstStyle/>
          <a:p>
            <a:fld id="{43D3A3E2-1FE7-42C2-9A02-381D0A5DD87A}" type="datetimeFigureOut">
              <a:rPr lang="en-US" smtClean="0"/>
              <a:t>5/24/2023</a:t>
            </a:fld>
            <a:endParaRPr lang="en-US"/>
          </a:p>
        </p:txBody>
      </p:sp>
      <p:sp>
        <p:nvSpPr>
          <p:cNvPr id="3" name="Footer Placeholder 2">
            <a:extLst>
              <a:ext uri="{FF2B5EF4-FFF2-40B4-BE49-F238E27FC236}">
                <a16:creationId xmlns:a16="http://schemas.microsoft.com/office/drawing/2014/main" id="{14602438-76D7-10CC-7982-E4424EAEA9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57F43D-F870-F3DF-A371-643A0785AB2D}"/>
              </a:ext>
            </a:extLst>
          </p:cNvPr>
          <p:cNvSpPr>
            <a:spLocks noGrp="1"/>
          </p:cNvSpPr>
          <p:nvPr>
            <p:ph type="sldNum" sz="quarter" idx="12"/>
          </p:nvPr>
        </p:nvSpPr>
        <p:spPr/>
        <p:txBody>
          <a:bodyPr/>
          <a:lstStyle/>
          <a:p>
            <a:fld id="{6FB0D4CB-E923-4818-A7A9-9649779BD18C}" type="slidenum">
              <a:rPr lang="en-US" smtClean="0"/>
              <a:t>‹#›</a:t>
            </a:fld>
            <a:endParaRPr lang="en-US"/>
          </a:p>
        </p:txBody>
      </p:sp>
    </p:spTree>
    <p:extLst>
      <p:ext uri="{BB962C8B-B14F-4D97-AF65-F5344CB8AC3E}">
        <p14:creationId xmlns:p14="http://schemas.microsoft.com/office/powerpoint/2010/main" val="272717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BE53-E039-5ACE-54A5-8F0E4BF03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9AAD76-26F3-1964-35CA-F94E9BB52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B079C4-7E42-3DD9-98BA-23BE0036E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0B365-22F2-B722-914D-B85BF448AB13}"/>
              </a:ext>
            </a:extLst>
          </p:cNvPr>
          <p:cNvSpPr>
            <a:spLocks noGrp="1"/>
          </p:cNvSpPr>
          <p:nvPr>
            <p:ph type="dt" sz="half" idx="10"/>
          </p:nvPr>
        </p:nvSpPr>
        <p:spPr/>
        <p:txBody>
          <a:bodyPr/>
          <a:lstStyle/>
          <a:p>
            <a:fld id="{43D3A3E2-1FE7-42C2-9A02-381D0A5DD87A}" type="datetimeFigureOut">
              <a:rPr lang="en-US" smtClean="0"/>
              <a:t>5/24/2023</a:t>
            </a:fld>
            <a:endParaRPr lang="en-US"/>
          </a:p>
        </p:txBody>
      </p:sp>
      <p:sp>
        <p:nvSpPr>
          <p:cNvPr id="6" name="Footer Placeholder 5">
            <a:extLst>
              <a:ext uri="{FF2B5EF4-FFF2-40B4-BE49-F238E27FC236}">
                <a16:creationId xmlns:a16="http://schemas.microsoft.com/office/drawing/2014/main" id="{46853547-0287-683A-0817-1D6486DF0A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9EF860-73DC-2C47-8DA9-4CA1C89D6FB0}"/>
              </a:ext>
            </a:extLst>
          </p:cNvPr>
          <p:cNvSpPr>
            <a:spLocks noGrp="1"/>
          </p:cNvSpPr>
          <p:nvPr>
            <p:ph type="sldNum" sz="quarter" idx="12"/>
          </p:nvPr>
        </p:nvSpPr>
        <p:spPr/>
        <p:txBody>
          <a:bodyPr/>
          <a:lstStyle/>
          <a:p>
            <a:fld id="{6FB0D4CB-E923-4818-A7A9-9649779BD18C}" type="slidenum">
              <a:rPr lang="en-US" smtClean="0"/>
              <a:t>‹#›</a:t>
            </a:fld>
            <a:endParaRPr lang="en-US"/>
          </a:p>
        </p:txBody>
      </p:sp>
    </p:spTree>
    <p:extLst>
      <p:ext uri="{BB962C8B-B14F-4D97-AF65-F5344CB8AC3E}">
        <p14:creationId xmlns:p14="http://schemas.microsoft.com/office/powerpoint/2010/main" val="349520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B6E5-18C1-5EF3-3617-1BC6C677E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6F7879-2665-9EC4-D882-2FC20D036F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AFE2B3-BBDA-ADE0-FE15-D5A4E0794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D83A3-169A-EAD2-D443-3A5E89E9B761}"/>
              </a:ext>
            </a:extLst>
          </p:cNvPr>
          <p:cNvSpPr>
            <a:spLocks noGrp="1"/>
          </p:cNvSpPr>
          <p:nvPr>
            <p:ph type="dt" sz="half" idx="10"/>
          </p:nvPr>
        </p:nvSpPr>
        <p:spPr/>
        <p:txBody>
          <a:bodyPr/>
          <a:lstStyle/>
          <a:p>
            <a:fld id="{43D3A3E2-1FE7-42C2-9A02-381D0A5DD87A}" type="datetimeFigureOut">
              <a:rPr lang="en-US" smtClean="0"/>
              <a:t>5/24/2023</a:t>
            </a:fld>
            <a:endParaRPr lang="en-US"/>
          </a:p>
        </p:txBody>
      </p:sp>
      <p:sp>
        <p:nvSpPr>
          <p:cNvPr id="6" name="Footer Placeholder 5">
            <a:extLst>
              <a:ext uri="{FF2B5EF4-FFF2-40B4-BE49-F238E27FC236}">
                <a16:creationId xmlns:a16="http://schemas.microsoft.com/office/drawing/2014/main" id="{13B6946B-2F20-11F2-7470-E4BF208123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343E4-0221-3023-407E-6624ACF86C0B}"/>
              </a:ext>
            </a:extLst>
          </p:cNvPr>
          <p:cNvSpPr>
            <a:spLocks noGrp="1"/>
          </p:cNvSpPr>
          <p:nvPr>
            <p:ph type="sldNum" sz="quarter" idx="12"/>
          </p:nvPr>
        </p:nvSpPr>
        <p:spPr/>
        <p:txBody>
          <a:bodyPr/>
          <a:lstStyle/>
          <a:p>
            <a:fld id="{6FB0D4CB-E923-4818-A7A9-9649779BD18C}" type="slidenum">
              <a:rPr lang="en-US" smtClean="0"/>
              <a:t>‹#›</a:t>
            </a:fld>
            <a:endParaRPr lang="en-US"/>
          </a:p>
        </p:txBody>
      </p:sp>
    </p:spTree>
    <p:extLst>
      <p:ext uri="{BB962C8B-B14F-4D97-AF65-F5344CB8AC3E}">
        <p14:creationId xmlns:p14="http://schemas.microsoft.com/office/powerpoint/2010/main" val="362597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E77D11-2637-3A7A-419F-CB0630BF4B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1B1AC3-9500-14E1-5C23-03AA84C01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932443-DF4F-316C-5487-DF63941E16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3A3E2-1FE7-42C2-9A02-381D0A5DD87A}" type="datetimeFigureOut">
              <a:rPr lang="en-US" smtClean="0"/>
              <a:t>5/24/2023</a:t>
            </a:fld>
            <a:endParaRPr lang="en-US"/>
          </a:p>
        </p:txBody>
      </p:sp>
      <p:sp>
        <p:nvSpPr>
          <p:cNvPr id="5" name="Footer Placeholder 4">
            <a:extLst>
              <a:ext uri="{FF2B5EF4-FFF2-40B4-BE49-F238E27FC236}">
                <a16:creationId xmlns:a16="http://schemas.microsoft.com/office/drawing/2014/main" id="{2E3743A5-CFDB-AA68-12ED-02B45E9AC5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DEAC57-B5DD-D0EE-B63B-4EC23E020D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0D4CB-E923-4818-A7A9-9649779BD18C}" type="slidenum">
              <a:rPr lang="en-US" smtClean="0"/>
              <a:t>‹#›</a:t>
            </a:fld>
            <a:endParaRPr lang="en-US"/>
          </a:p>
        </p:txBody>
      </p:sp>
    </p:spTree>
    <p:extLst>
      <p:ext uri="{BB962C8B-B14F-4D97-AF65-F5344CB8AC3E}">
        <p14:creationId xmlns:p14="http://schemas.microsoft.com/office/powerpoint/2010/main" val="2278408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ollev.com/mattbabb63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hyperlink" Target="https://pollev.com/mattbabb632"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hyperlink" Target="https://pollev.com/mattbabb632"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FE5F-786E-F260-5E3F-7B92FE183E7C}"/>
              </a:ext>
            </a:extLst>
          </p:cNvPr>
          <p:cNvSpPr>
            <a:spLocks noGrp="1"/>
          </p:cNvSpPr>
          <p:nvPr>
            <p:ph type="ctrTitle"/>
          </p:nvPr>
        </p:nvSpPr>
        <p:spPr/>
        <p:txBody>
          <a:bodyPr/>
          <a:lstStyle/>
          <a:p>
            <a:r>
              <a:rPr lang="en-US" dirty="0"/>
              <a:t>Lecture – Chi Square Goodness of Fit Test</a:t>
            </a:r>
          </a:p>
        </p:txBody>
      </p:sp>
      <p:sp>
        <p:nvSpPr>
          <p:cNvPr id="3" name="Subtitle 2">
            <a:extLst>
              <a:ext uri="{FF2B5EF4-FFF2-40B4-BE49-F238E27FC236}">
                <a16:creationId xmlns:a16="http://schemas.microsoft.com/office/drawing/2014/main" id="{15DB7101-E887-3B4C-CE66-0A03F0001066}"/>
              </a:ext>
            </a:extLst>
          </p:cNvPr>
          <p:cNvSpPr>
            <a:spLocks noGrp="1"/>
          </p:cNvSpPr>
          <p:nvPr>
            <p:ph type="subTitle" idx="1"/>
          </p:nvPr>
        </p:nvSpPr>
        <p:spPr>
          <a:xfrm>
            <a:off x="1524000" y="4907756"/>
            <a:ext cx="9144000" cy="1655762"/>
          </a:xfrm>
        </p:spPr>
        <p:txBody>
          <a:bodyPr/>
          <a:lstStyle/>
          <a:p>
            <a:r>
              <a:rPr lang="en-US" dirty="0"/>
              <a:t>PSYC 3510</a:t>
            </a:r>
          </a:p>
          <a:p>
            <a:r>
              <a:rPr lang="en-US" dirty="0"/>
              <a:t>Matthew Babb</a:t>
            </a:r>
          </a:p>
        </p:txBody>
      </p:sp>
    </p:spTree>
    <p:extLst>
      <p:ext uri="{BB962C8B-B14F-4D97-AF65-F5344CB8AC3E}">
        <p14:creationId xmlns:p14="http://schemas.microsoft.com/office/powerpoint/2010/main" val="413446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B78770B-2BB6-B0F9-2138-4EDC45278648}"/>
              </a:ext>
            </a:extLst>
          </p:cNvPr>
          <p:cNvSpPr/>
          <p:nvPr/>
        </p:nvSpPr>
        <p:spPr>
          <a:xfrm>
            <a:off x="-338251800" y="-154478355"/>
            <a:ext cx="548640000" cy="274320000"/>
          </a:xfrm>
          <a:custGeom>
            <a:avLst/>
            <a:gdLst/>
            <a:ahLst/>
            <a:cxnLst/>
            <a:rect l="l" t="t" r="r" b="b"/>
            <a:pathLst>
              <a:path w="13075920" h="7132320">
                <a:moveTo>
                  <a:pt x="4849106" y="4746552"/>
                </a:moveTo>
                <a:cubicBezTo>
                  <a:pt x="4912154" y="4746552"/>
                  <a:pt x="4965923" y="4768649"/>
                  <a:pt x="5010413" y="4812842"/>
                </a:cubicBezTo>
                <a:cubicBezTo>
                  <a:pt x="5054903" y="4857035"/>
                  <a:pt x="5077148" y="4910952"/>
                  <a:pt x="5077148" y="4974594"/>
                </a:cubicBezTo>
                <a:cubicBezTo>
                  <a:pt x="5077148" y="5038940"/>
                  <a:pt x="5055079" y="5093209"/>
                  <a:pt x="5010940" y="5137403"/>
                </a:cubicBezTo>
                <a:cubicBezTo>
                  <a:pt x="4966803" y="5181596"/>
                  <a:pt x="4912858" y="5203692"/>
                  <a:pt x="4849106" y="5203692"/>
                </a:cubicBezTo>
                <a:cubicBezTo>
                  <a:pt x="4777645" y="5203692"/>
                  <a:pt x="4719496" y="5176820"/>
                  <a:pt x="4674660" y="5123076"/>
                </a:cubicBezTo>
                <a:cubicBezTo>
                  <a:pt x="4638226" y="5079944"/>
                  <a:pt x="4620008" y="5030450"/>
                  <a:pt x="4620008" y="4974594"/>
                </a:cubicBezTo>
                <a:cubicBezTo>
                  <a:pt x="4620008" y="4919442"/>
                  <a:pt x="4638226" y="4870301"/>
                  <a:pt x="4674660" y="4827169"/>
                </a:cubicBezTo>
                <a:cubicBezTo>
                  <a:pt x="4719496" y="4773425"/>
                  <a:pt x="4777645" y="4746552"/>
                  <a:pt x="4849106" y="4746552"/>
                </a:cubicBezTo>
                <a:close/>
                <a:moveTo>
                  <a:pt x="8021223" y="4484726"/>
                </a:moveTo>
                <a:lnTo>
                  <a:pt x="8021223" y="5464462"/>
                </a:lnTo>
                <a:lnTo>
                  <a:pt x="8368565" y="5464462"/>
                </a:lnTo>
                <a:lnTo>
                  <a:pt x="8368565" y="4484726"/>
                </a:lnTo>
                <a:close/>
                <a:moveTo>
                  <a:pt x="4859663" y="4448831"/>
                </a:moveTo>
                <a:cubicBezTo>
                  <a:pt x="4658367" y="4448831"/>
                  <a:pt x="4503172" y="4508305"/>
                  <a:pt x="4394077" y="4627253"/>
                </a:cubicBezTo>
                <a:cubicBezTo>
                  <a:pt x="4303987" y="4725789"/>
                  <a:pt x="4258942" y="4838755"/>
                  <a:pt x="4258942" y="4966148"/>
                </a:cubicBezTo>
                <a:cubicBezTo>
                  <a:pt x="4258942" y="5107619"/>
                  <a:pt x="4303635" y="5226918"/>
                  <a:pt x="4393022" y="5324047"/>
                </a:cubicBezTo>
                <a:cubicBezTo>
                  <a:pt x="4501412" y="5442291"/>
                  <a:pt x="4653440" y="5501413"/>
                  <a:pt x="4849106" y="5501413"/>
                </a:cubicBezTo>
                <a:cubicBezTo>
                  <a:pt x="5044068" y="5501413"/>
                  <a:pt x="5195743" y="5442291"/>
                  <a:pt x="5304134" y="5324047"/>
                </a:cubicBezTo>
                <a:cubicBezTo>
                  <a:pt x="5393520" y="5226918"/>
                  <a:pt x="5438214" y="5110434"/>
                  <a:pt x="5438214" y="4974594"/>
                </a:cubicBezTo>
                <a:cubicBezTo>
                  <a:pt x="5438214" y="4840162"/>
                  <a:pt x="5393168" y="4724382"/>
                  <a:pt x="5303078" y="4627253"/>
                </a:cubicBezTo>
                <a:cubicBezTo>
                  <a:pt x="5192576" y="4508305"/>
                  <a:pt x="5044771" y="4448831"/>
                  <a:pt x="4859663" y="4448831"/>
                </a:cubicBezTo>
                <a:close/>
                <a:moveTo>
                  <a:pt x="8643423" y="4190172"/>
                </a:moveTo>
                <a:lnTo>
                  <a:pt x="8643423" y="4484726"/>
                </a:lnTo>
                <a:lnTo>
                  <a:pt x="8529402" y="4484726"/>
                </a:lnTo>
                <a:lnTo>
                  <a:pt x="8529402" y="4768723"/>
                </a:lnTo>
                <a:lnTo>
                  <a:pt x="8643423" y="4768723"/>
                </a:lnTo>
                <a:lnTo>
                  <a:pt x="8643423" y="5464462"/>
                </a:lnTo>
                <a:lnTo>
                  <a:pt x="8990764" y="5464462"/>
                </a:lnTo>
                <a:lnTo>
                  <a:pt x="8990764" y="4768723"/>
                </a:lnTo>
                <a:lnTo>
                  <a:pt x="9188189" y="4768723"/>
                </a:lnTo>
                <a:lnTo>
                  <a:pt x="9188189" y="4484726"/>
                </a:lnTo>
                <a:lnTo>
                  <a:pt x="8990764" y="4484726"/>
                </a:lnTo>
                <a:lnTo>
                  <a:pt x="8990764" y="4190172"/>
                </a:lnTo>
                <a:close/>
                <a:moveTo>
                  <a:pt x="7007257" y="4023364"/>
                </a:moveTo>
                <a:lnTo>
                  <a:pt x="7007257" y="5464462"/>
                </a:lnTo>
                <a:lnTo>
                  <a:pt x="7382048" y="5464462"/>
                </a:lnTo>
                <a:lnTo>
                  <a:pt x="7382048" y="4894357"/>
                </a:lnTo>
                <a:lnTo>
                  <a:pt x="7792735" y="4894357"/>
                </a:lnTo>
                <a:lnTo>
                  <a:pt x="7792735" y="4581855"/>
                </a:lnTo>
                <a:lnTo>
                  <a:pt x="7382048" y="4581855"/>
                </a:lnTo>
                <a:lnTo>
                  <a:pt x="7382048" y="4335866"/>
                </a:lnTo>
                <a:lnTo>
                  <a:pt x="7832853" y="4335866"/>
                </a:lnTo>
                <a:lnTo>
                  <a:pt x="7832853" y="4023364"/>
                </a:lnTo>
                <a:close/>
                <a:moveTo>
                  <a:pt x="8194894" y="3914622"/>
                </a:moveTo>
                <a:cubicBezTo>
                  <a:pt x="8140842" y="3914622"/>
                  <a:pt x="8095040" y="3933397"/>
                  <a:pt x="8057490" y="3970948"/>
                </a:cubicBezTo>
                <a:cubicBezTo>
                  <a:pt x="8019940" y="4008498"/>
                  <a:pt x="8001164" y="4054300"/>
                  <a:pt x="8001164" y="4108352"/>
                </a:cubicBezTo>
                <a:cubicBezTo>
                  <a:pt x="8001164" y="4162404"/>
                  <a:pt x="8019940" y="4208381"/>
                  <a:pt x="8057490" y="4246284"/>
                </a:cubicBezTo>
                <a:cubicBezTo>
                  <a:pt x="8095040" y="4284186"/>
                  <a:pt x="8140842" y="4303138"/>
                  <a:pt x="8194894" y="4303138"/>
                </a:cubicBezTo>
                <a:cubicBezTo>
                  <a:pt x="8249650" y="4303138"/>
                  <a:pt x="8295804" y="4284363"/>
                  <a:pt x="8333354" y="4246812"/>
                </a:cubicBezTo>
                <a:cubicBezTo>
                  <a:pt x="8370905" y="4209261"/>
                  <a:pt x="8389680" y="4163108"/>
                  <a:pt x="8389680" y="4108352"/>
                </a:cubicBezTo>
                <a:cubicBezTo>
                  <a:pt x="8389680" y="4054300"/>
                  <a:pt x="8370729" y="4008498"/>
                  <a:pt x="8332826" y="3970948"/>
                </a:cubicBezTo>
                <a:cubicBezTo>
                  <a:pt x="8294923" y="3933397"/>
                  <a:pt x="8248947" y="3914622"/>
                  <a:pt x="8194894" y="3914622"/>
                </a:cubicBezTo>
                <a:close/>
                <a:moveTo>
                  <a:pt x="6097090" y="3875559"/>
                </a:moveTo>
                <a:cubicBezTo>
                  <a:pt x="5969696" y="3875559"/>
                  <a:pt x="5860602" y="3924123"/>
                  <a:pt x="5769808" y="4021252"/>
                </a:cubicBezTo>
                <a:cubicBezTo>
                  <a:pt x="5696609" y="4099378"/>
                  <a:pt x="5660010" y="4210584"/>
                  <a:pt x="5660010" y="4354869"/>
                </a:cubicBezTo>
                <a:lnTo>
                  <a:pt x="5660010" y="4484726"/>
                </a:lnTo>
                <a:lnTo>
                  <a:pt x="5536487" y="4484726"/>
                </a:lnTo>
                <a:lnTo>
                  <a:pt x="5536487" y="4769779"/>
                </a:lnTo>
                <a:lnTo>
                  <a:pt x="5660010" y="4769779"/>
                </a:lnTo>
                <a:lnTo>
                  <a:pt x="5660010" y="5464462"/>
                </a:lnTo>
                <a:lnTo>
                  <a:pt x="6007351" y="5464462"/>
                </a:lnTo>
                <a:lnTo>
                  <a:pt x="6007351" y="4769779"/>
                </a:lnTo>
                <a:lnTo>
                  <a:pt x="6250173" y="4769779"/>
                </a:lnTo>
                <a:lnTo>
                  <a:pt x="6250173" y="4484726"/>
                </a:lnTo>
                <a:lnTo>
                  <a:pt x="6007351" y="4484726"/>
                </a:lnTo>
                <a:lnTo>
                  <a:pt x="6007351" y="4378789"/>
                </a:lnTo>
                <a:cubicBezTo>
                  <a:pt x="6007351" y="4298277"/>
                  <a:pt x="6013658" y="4247782"/>
                  <a:pt x="6026272" y="4227305"/>
                </a:cubicBezTo>
                <a:cubicBezTo>
                  <a:pt x="6047992" y="4191289"/>
                  <a:pt x="6082331" y="4173280"/>
                  <a:pt x="6129290" y="4173280"/>
                </a:cubicBezTo>
                <a:cubicBezTo>
                  <a:pt x="6162931" y="4173280"/>
                  <a:pt x="6203226" y="4186301"/>
                  <a:pt x="6250173" y="4212343"/>
                </a:cubicBezTo>
                <a:lnTo>
                  <a:pt x="6250173" y="3911323"/>
                </a:lnTo>
                <a:cubicBezTo>
                  <a:pt x="6198793" y="3887480"/>
                  <a:pt x="6147766" y="3875559"/>
                  <a:pt x="6097090" y="3875559"/>
                </a:cubicBezTo>
                <a:close/>
                <a:moveTo>
                  <a:pt x="6633471" y="2161031"/>
                </a:moveTo>
                <a:cubicBezTo>
                  <a:pt x="6695111" y="2161031"/>
                  <a:pt x="6747648" y="2182726"/>
                  <a:pt x="6791083" y="2226117"/>
                </a:cubicBezTo>
                <a:cubicBezTo>
                  <a:pt x="6834517" y="2269507"/>
                  <a:pt x="6856234" y="2322242"/>
                  <a:pt x="6856234" y="2384322"/>
                </a:cubicBezTo>
                <a:cubicBezTo>
                  <a:pt x="6856234" y="2447107"/>
                  <a:pt x="6834693" y="2500018"/>
                  <a:pt x="6791611" y="2543056"/>
                </a:cubicBezTo>
                <a:cubicBezTo>
                  <a:pt x="6748528" y="2586094"/>
                  <a:pt x="6695815" y="2607613"/>
                  <a:pt x="6633471" y="2607613"/>
                </a:cubicBezTo>
                <a:cubicBezTo>
                  <a:pt x="6564121" y="2607613"/>
                  <a:pt x="6507733" y="2581511"/>
                  <a:pt x="6464304" y="2529306"/>
                </a:cubicBezTo>
                <a:cubicBezTo>
                  <a:pt x="6428573" y="2486978"/>
                  <a:pt x="6410708" y="2438650"/>
                  <a:pt x="6410708" y="2384322"/>
                </a:cubicBezTo>
                <a:cubicBezTo>
                  <a:pt x="6410708" y="2329995"/>
                  <a:pt x="6428573" y="2281667"/>
                  <a:pt x="6464304" y="2239338"/>
                </a:cubicBezTo>
                <a:cubicBezTo>
                  <a:pt x="6508436" y="2187133"/>
                  <a:pt x="6564825" y="2161031"/>
                  <a:pt x="6633471" y="2161031"/>
                </a:cubicBezTo>
                <a:close/>
                <a:moveTo>
                  <a:pt x="5306306" y="2155753"/>
                </a:moveTo>
                <a:cubicBezTo>
                  <a:pt x="5369353" y="2155753"/>
                  <a:pt x="5423122" y="2177849"/>
                  <a:pt x="5467612" y="2222042"/>
                </a:cubicBezTo>
                <a:cubicBezTo>
                  <a:pt x="5512102" y="2266235"/>
                  <a:pt x="5534348" y="2320153"/>
                  <a:pt x="5534348" y="2383794"/>
                </a:cubicBezTo>
                <a:cubicBezTo>
                  <a:pt x="5534348" y="2448140"/>
                  <a:pt x="5512278" y="2502410"/>
                  <a:pt x="5468140" y="2546603"/>
                </a:cubicBezTo>
                <a:cubicBezTo>
                  <a:pt x="5424003" y="2590796"/>
                  <a:pt x="5370058" y="2612892"/>
                  <a:pt x="5306306" y="2612892"/>
                </a:cubicBezTo>
                <a:cubicBezTo>
                  <a:pt x="5234844" y="2612892"/>
                  <a:pt x="5176696" y="2586020"/>
                  <a:pt x="5131859" y="2532276"/>
                </a:cubicBezTo>
                <a:cubicBezTo>
                  <a:pt x="5095425" y="2489144"/>
                  <a:pt x="5077208" y="2439650"/>
                  <a:pt x="5077208" y="2383794"/>
                </a:cubicBezTo>
                <a:cubicBezTo>
                  <a:pt x="5077208" y="2328643"/>
                  <a:pt x="5095425" y="2279501"/>
                  <a:pt x="5131859" y="2236369"/>
                </a:cubicBezTo>
                <a:cubicBezTo>
                  <a:pt x="5176696" y="2182625"/>
                  <a:pt x="5234844" y="2155753"/>
                  <a:pt x="5306306" y="2155753"/>
                </a:cubicBezTo>
                <a:close/>
                <a:moveTo>
                  <a:pt x="3972806" y="2155753"/>
                </a:moveTo>
                <a:cubicBezTo>
                  <a:pt x="4035854" y="2155753"/>
                  <a:pt x="4089623" y="2177849"/>
                  <a:pt x="4134113" y="2222042"/>
                </a:cubicBezTo>
                <a:cubicBezTo>
                  <a:pt x="4178602" y="2266235"/>
                  <a:pt x="4200847" y="2320153"/>
                  <a:pt x="4200847" y="2383794"/>
                </a:cubicBezTo>
                <a:cubicBezTo>
                  <a:pt x="4200847" y="2448140"/>
                  <a:pt x="4178778" y="2502410"/>
                  <a:pt x="4134640" y="2546603"/>
                </a:cubicBezTo>
                <a:cubicBezTo>
                  <a:pt x="4090503" y="2590796"/>
                  <a:pt x="4036558" y="2612892"/>
                  <a:pt x="3972806" y="2612892"/>
                </a:cubicBezTo>
                <a:cubicBezTo>
                  <a:pt x="3901345" y="2612892"/>
                  <a:pt x="3843196" y="2586020"/>
                  <a:pt x="3798360" y="2532276"/>
                </a:cubicBezTo>
                <a:cubicBezTo>
                  <a:pt x="3761926" y="2489144"/>
                  <a:pt x="3743708" y="2439650"/>
                  <a:pt x="3743708" y="2383794"/>
                </a:cubicBezTo>
                <a:cubicBezTo>
                  <a:pt x="3743708" y="2328643"/>
                  <a:pt x="3761926" y="2279501"/>
                  <a:pt x="3798360" y="2236369"/>
                </a:cubicBezTo>
                <a:cubicBezTo>
                  <a:pt x="3843196" y="2182625"/>
                  <a:pt x="3901345" y="2155753"/>
                  <a:pt x="3972806" y="2155753"/>
                </a:cubicBezTo>
                <a:close/>
                <a:moveTo>
                  <a:pt x="9217983" y="2085017"/>
                </a:moveTo>
                <a:cubicBezTo>
                  <a:pt x="9324394" y="2085017"/>
                  <a:pt x="9389850" y="2140268"/>
                  <a:pt x="9414352" y="2250770"/>
                </a:cubicBezTo>
                <a:lnTo>
                  <a:pt x="9020558" y="2250770"/>
                </a:lnTo>
                <a:cubicBezTo>
                  <a:pt x="9028256" y="2203415"/>
                  <a:pt x="9046457" y="2165744"/>
                  <a:pt x="9075160" y="2137755"/>
                </a:cubicBezTo>
                <a:cubicBezTo>
                  <a:pt x="9111572" y="2102597"/>
                  <a:pt x="9159179" y="2085017"/>
                  <a:pt x="9217983" y="2085017"/>
                </a:cubicBezTo>
                <a:close/>
                <a:moveTo>
                  <a:pt x="8095317" y="1872812"/>
                </a:moveTo>
                <a:cubicBezTo>
                  <a:pt x="8013090" y="1872812"/>
                  <a:pt x="7944570" y="1888296"/>
                  <a:pt x="7889759" y="1919265"/>
                </a:cubicBezTo>
                <a:cubicBezTo>
                  <a:pt x="7856019" y="1938268"/>
                  <a:pt x="7819123" y="1970996"/>
                  <a:pt x="7779071" y="2017449"/>
                </a:cubicBezTo>
                <a:lnTo>
                  <a:pt x="7779071" y="1893927"/>
                </a:lnTo>
                <a:lnTo>
                  <a:pt x="7431729" y="1893927"/>
                </a:lnTo>
                <a:lnTo>
                  <a:pt x="7431729" y="2873662"/>
                </a:lnTo>
                <a:lnTo>
                  <a:pt x="7779071" y="2873662"/>
                </a:lnTo>
                <a:lnTo>
                  <a:pt x="7779071" y="2348955"/>
                </a:lnTo>
                <a:cubicBezTo>
                  <a:pt x="7779071" y="2280331"/>
                  <a:pt x="7795160" y="2229913"/>
                  <a:pt x="7827338" y="2197702"/>
                </a:cubicBezTo>
                <a:cubicBezTo>
                  <a:pt x="7863014" y="2161994"/>
                  <a:pt x="7907080" y="2144139"/>
                  <a:pt x="7959538" y="2144139"/>
                </a:cubicBezTo>
                <a:cubicBezTo>
                  <a:pt x="8016889" y="2144139"/>
                  <a:pt x="8059906" y="2164875"/>
                  <a:pt x="8088587" y="2206346"/>
                </a:cubicBezTo>
                <a:cubicBezTo>
                  <a:pt x="8108173" y="2234455"/>
                  <a:pt x="8117966" y="2291730"/>
                  <a:pt x="8117966" y="2378169"/>
                </a:cubicBezTo>
                <a:lnTo>
                  <a:pt x="8117966" y="2873662"/>
                </a:lnTo>
                <a:lnTo>
                  <a:pt x="8465308" y="2873662"/>
                </a:lnTo>
                <a:lnTo>
                  <a:pt x="8465308" y="2249714"/>
                </a:lnTo>
                <a:cubicBezTo>
                  <a:pt x="8465308" y="2120209"/>
                  <a:pt x="8427713" y="2023080"/>
                  <a:pt x="8352524" y="1958327"/>
                </a:cubicBezTo>
                <a:cubicBezTo>
                  <a:pt x="8286463" y="1901317"/>
                  <a:pt x="8200727" y="1872812"/>
                  <a:pt x="8095317" y="1872812"/>
                </a:cubicBezTo>
                <a:close/>
                <a:moveTo>
                  <a:pt x="9204258" y="1866477"/>
                </a:moveTo>
                <a:cubicBezTo>
                  <a:pt x="9031115" y="1866477"/>
                  <a:pt x="8897035" y="1915394"/>
                  <a:pt x="8802018" y="2013226"/>
                </a:cubicBezTo>
                <a:cubicBezTo>
                  <a:pt x="8707000" y="2111059"/>
                  <a:pt x="8659491" y="2238101"/>
                  <a:pt x="8659491" y="2394352"/>
                </a:cubicBezTo>
                <a:cubicBezTo>
                  <a:pt x="8659491" y="2525969"/>
                  <a:pt x="8697498" y="2637526"/>
                  <a:pt x="8773512" y="2729025"/>
                </a:cubicBezTo>
                <a:cubicBezTo>
                  <a:pt x="8874864" y="2851491"/>
                  <a:pt x="9026188" y="2912725"/>
                  <a:pt x="9227485" y="2912725"/>
                </a:cubicBezTo>
                <a:cubicBezTo>
                  <a:pt x="9385846" y="2912725"/>
                  <a:pt x="9512185" y="2868873"/>
                  <a:pt x="9606498" y="2781169"/>
                </a:cubicBezTo>
                <a:cubicBezTo>
                  <a:pt x="9658582" y="2732758"/>
                  <a:pt x="9697997" y="2664349"/>
                  <a:pt x="9724742" y="2575941"/>
                </a:cubicBezTo>
                <a:lnTo>
                  <a:pt x="9389014" y="2575941"/>
                </a:lnTo>
                <a:cubicBezTo>
                  <a:pt x="9350524" y="2637878"/>
                  <a:pt x="9295228" y="2668847"/>
                  <a:pt x="9223130" y="2668847"/>
                </a:cubicBezTo>
                <a:cubicBezTo>
                  <a:pt x="9081747" y="2668847"/>
                  <a:pt x="9011056" y="2595296"/>
                  <a:pt x="9011056" y="2448195"/>
                </a:cubicBezTo>
                <a:lnTo>
                  <a:pt x="9738467" y="2448195"/>
                </a:lnTo>
                <a:lnTo>
                  <a:pt x="9738467" y="2403771"/>
                </a:lnTo>
                <a:cubicBezTo>
                  <a:pt x="9738467" y="2288134"/>
                  <a:pt x="9712777" y="2186600"/>
                  <a:pt x="9661397" y="2099171"/>
                </a:cubicBezTo>
                <a:cubicBezTo>
                  <a:pt x="9569899" y="1944042"/>
                  <a:pt x="9417519" y="1866477"/>
                  <a:pt x="9204258" y="1866477"/>
                </a:cubicBezTo>
                <a:close/>
                <a:moveTo>
                  <a:pt x="11359159" y="1859087"/>
                </a:moveTo>
                <a:cubicBezTo>
                  <a:pt x="11202205" y="1859087"/>
                  <a:pt x="11086073" y="1900190"/>
                  <a:pt x="11010762" y="1982395"/>
                </a:cubicBezTo>
                <a:cubicBezTo>
                  <a:pt x="10952344" y="2046334"/>
                  <a:pt x="10923135" y="2121166"/>
                  <a:pt x="10923135" y="2206890"/>
                </a:cubicBezTo>
                <a:cubicBezTo>
                  <a:pt x="10923135" y="2251155"/>
                  <a:pt x="10929804" y="2289101"/>
                  <a:pt x="10943145" y="2320730"/>
                </a:cubicBezTo>
                <a:cubicBezTo>
                  <a:pt x="10967724" y="2379049"/>
                  <a:pt x="11015118" y="2421906"/>
                  <a:pt x="11085325" y="2449300"/>
                </a:cubicBezTo>
                <a:cubicBezTo>
                  <a:pt x="11104988" y="2457032"/>
                  <a:pt x="11146767" y="2467925"/>
                  <a:pt x="11210662" y="2481979"/>
                </a:cubicBezTo>
                <a:cubicBezTo>
                  <a:pt x="11267529" y="2494648"/>
                  <a:pt x="11304040" y="2505558"/>
                  <a:pt x="11320196" y="2514708"/>
                </a:cubicBezTo>
                <a:cubicBezTo>
                  <a:pt x="11345468" y="2528784"/>
                  <a:pt x="11358104" y="2548843"/>
                  <a:pt x="11358104" y="2574885"/>
                </a:cubicBezTo>
                <a:cubicBezTo>
                  <a:pt x="11358104" y="2624857"/>
                  <a:pt x="11321955" y="2649843"/>
                  <a:pt x="11249659" y="2649843"/>
                </a:cubicBezTo>
                <a:cubicBezTo>
                  <a:pt x="11164726" y="2649843"/>
                  <a:pt x="11072776" y="2617467"/>
                  <a:pt x="10973811" y="2552714"/>
                </a:cubicBezTo>
                <a:lnTo>
                  <a:pt x="10848177" y="2797648"/>
                </a:lnTo>
                <a:cubicBezTo>
                  <a:pt x="10974867" y="2872958"/>
                  <a:pt x="11105427" y="2910613"/>
                  <a:pt x="11239860" y="2910613"/>
                </a:cubicBezTo>
                <a:cubicBezTo>
                  <a:pt x="11391888" y="2910613"/>
                  <a:pt x="11509779" y="2873310"/>
                  <a:pt x="11593536" y="2798704"/>
                </a:cubicBezTo>
                <a:cubicBezTo>
                  <a:pt x="11668142" y="2732544"/>
                  <a:pt x="11705445" y="2647380"/>
                  <a:pt x="11705445" y="2543213"/>
                </a:cubicBezTo>
                <a:cubicBezTo>
                  <a:pt x="11705445" y="2460160"/>
                  <a:pt x="11678414" y="2392592"/>
                  <a:pt x="11624351" y="2340509"/>
                </a:cubicBezTo>
                <a:cubicBezTo>
                  <a:pt x="11581516" y="2298983"/>
                  <a:pt x="11514810" y="2268718"/>
                  <a:pt x="11424237" y="2249714"/>
                </a:cubicBezTo>
                <a:cubicBezTo>
                  <a:pt x="11362452" y="2237045"/>
                  <a:pt x="11325244" y="2227544"/>
                  <a:pt x="11312608" y="2221209"/>
                </a:cubicBezTo>
                <a:cubicBezTo>
                  <a:pt x="11284520" y="2207726"/>
                  <a:pt x="11270476" y="2189982"/>
                  <a:pt x="11270476" y="2167976"/>
                </a:cubicBezTo>
                <a:cubicBezTo>
                  <a:pt x="11270476" y="2119709"/>
                  <a:pt x="11305189" y="2095575"/>
                  <a:pt x="11374617" y="2095575"/>
                </a:cubicBezTo>
                <a:cubicBezTo>
                  <a:pt x="11433518" y="2095575"/>
                  <a:pt x="11495230" y="2112467"/>
                  <a:pt x="11559752" y="2146251"/>
                </a:cubicBezTo>
                <a:lnTo>
                  <a:pt x="11676940" y="1922432"/>
                </a:lnTo>
                <a:cubicBezTo>
                  <a:pt x="11574180" y="1880202"/>
                  <a:pt x="11468254" y="1859087"/>
                  <a:pt x="11359159" y="1859087"/>
                </a:cubicBezTo>
                <a:close/>
                <a:moveTo>
                  <a:pt x="10387609" y="1859087"/>
                </a:moveTo>
                <a:cubicBezTo>
                  <a:pt x="10230654" y="1859087"/>
                  <a:pt x="10114522" y="1900190"/>
                  <a:pt x="10039212" y="1982395"/>
                </a:cubicBezTo>
                <a:cubicBezTo>
                  <a:pt x="9980794" y="2046334"/>
                  <a:pt x="9951584" y="2121166"/>
                  <a:pt x="9951584" y="2206890"/>
                </a:cubicBezTo>
                <a:cubicBezTo>
                  <a:pt x="9951584" y="2251155"/>
                  <a:pt x="9958254" y="2289101"/>
                  <a:pt x="9971594" y="2320730"/>
                </a:cubicBezTo>
                <a:cubicBezTo>
                  <a:pt x="9996173" y="2379049"/>
                  <a:pt x="10043566" y="2421906"/>
                  <a:pt x="10113774" y="2449300"/>
                </a:cubicBezTo>
                <a:cubicBezTo>
                  <a:pt x="10133437" y="2457032"/>
                  <a:pt x="10175216" y="2467925"/>
                  <a:pt x="10239111" y="2481979"/>
                </a:cubicBezTo>
                <a:cubicBezTo>
                  <a:pt x="10295978" y="2494648"/>
                  <a:pt x="10332490" y="2505558"/>
                  <a:pt x="10348645" y="2514708"/>
                </a:cubicBezTo>
                <a:cubicBezTo>
                  <a:pt x="10373917" y="2528784"/>
                  <a:pt x="10386553" y="2548843"/>
                  <a:pt x="10386553" y="2574885"/>
                </a:cubicBezTo>
                <a:cubicBezTo>
                  <a:pt x="10386553" y="2624857"/>
                  <a:pt x="10350405" y="2649843"/>
                  <a:pt x="10278108" y="2649843"/>
                </a:cubicBezTo>
                <a:cubicBezTo>
                  <a:pt x="10193175" y="2649843"/>
                  <a:pt x="10101226" y="2617467"/>
                  <a:pt x="10002260" y="2552714"/>
                </a:cubicBezTo>
                <a:lnTo>
                  <a:pt x="9876626" y="2797648"/>
                </a:lnTo>
                <a:cubicBezTo>
                  <a:pt x="10003316" y="2872958"/>
                  <a:pt x="10133877" y="2910613"/>
                  <a:pt x="10268309" y="2910613"/>
                </a:cubicBezTo>
                <a:cubicBezTo>
                  <a:pt x="10420337" y="2910613"/>
                  <a:pt x="10538229" y="2873310"/>
                  <a:pt x="10621985" y="2798704"/>
                </a:cubicBezTo>
                <a:cubicBezTo>
                  <a:pt x="10696592" y="2732544"/>
                  <a:pt x="10733895" y="2647380"/>
                  <a:pt x="10733895" y="2543213"/>
                </a:cubicBezTo>
                <a:cubicBezTo>
                  <a:pt x="10733895" y="2460160"/>
                  <a:pt x="10706863" y="2392592"/>
                  <a:pt x="10652800" y="2340509"/>
                </a:cubicBezTo>
                <a:cubicBezTo>
                  <a:pt x="10609965" y="2298983"/>
                  <a:pt x="10543261" y="2268718"/>
                  <a:pt x="10452686" y="2249714"/>
                </a:cubicBezTo>
                <a:cubicBezTo>
                  <a:pt x="10390903" y="2237045"/>
                  <a:pt x="10353693" y="2227544"/>
                  <a:pt x="10341057" y="2221209"/>
                </a:cubicBezTo>
                <a:cubicBezTo>
                  <a:pt x="10312969" y="2207726"/>
                  <a:pt x="10298926" y="2189982"/>
                  <a:pt x="10298926" y="2167976"/>
                </a:cubicBezTo>
                <a:cubicBezTo>
                  <a:pt x="10298926" y="2119709"/>
                  <a:pt x="10333639" y="2095575"/>
                  <a:pt x="10403066" y="2095575"/>
                </a:cubicBezTo>
                <a:cubicBezTo>
                  <a:pt x="10461968" y="2095575"/>
                  <a:pt x="10523680" y="2112467"/>
                  <a:pt x="10588201" y="2146251"/>
                </a:cubicBezTo>
                <a:lnTo>
                  <a:pt x="10705389" y="1922432"/>
                </a:lnTo>
                <a:cubicBezTo>
                  <a:pt x="10602630" y="1880202"/>
                  <a:pt x="10496703" y="1859087"/>
                  <a:pt x="10387609" y="1859087"/>
                </a:cubicBezTo>
                <a:close/>
                <a:moveTo>
                  <a:pt x="5316863" y="1858031"/>
                </a:moveTo>
                <a:cubicBezTo>
                  <a:pt x="5115567" y="1858031"/>
                  <a:pt x="4960372" y="1917505"/>
                  <a:pt x="4851278" y="2036453"/>
                </a:cubicBezTo>
                <a:cubicBezTo>
                  <a:pt x="4761187" y="2134990"/>
                  <a:pt x="4716142" y="2247955"/>
                  <a:pt x="4716142" y="2375349"/>
                </a:cubicBezTo>
                <a:cubicBezTo>
                  <a:pt x="4716142" y="2516819"/>
                  <a:pt x="4760835" y="2636119"/>
                  <a:pt x="4850222" y="2733248"/>
                </a:cubicBezTo>
                <a:cubicBezTo>
                  <a:pt x="4958612" y="2851491"/>
                  <a:pt x="5110640" y="2910613"/>
                  <a:pt x="5306306" y="2910613"/>
                </a:cubicBezTo>
                <a:cubicBezTo>
                  <a:pt x="5501267" y="2910613"/>
                  <a:pt x="5652944" y="2851491"/>
                  <a:pt x="5761333" y="2733248"/>
                </a:cubicBezTo>
                <a:cubicBezTo>
                  <a:pt x="5850720" y="2636119"/>
                  <a:pt x="5895414" y="2519634"/>
                  <a:pt x="5895414" y="2383794"/>
                </a:cubicBezTo>
                <a:cubicBezTo>
                  <a:pt x="5895414" y="2249362"/>
                  <a:pt x="5850369" y="2133582"/>
                  <a:pt x="5760278" y="2036453"/>
                </a:cubicBezTo>
                <a:cubicBezTo>
                  <a:pt x="5649776" y="1917505"/>
                  <a:pt x="5501971" y="1858031"/>
                  <a:pt x="5316863" y="1858031"/>
                </a:cubicBezTo>
                <a:close/>
                <a:moveTo>
                  <a:pt x="3983363" y="1858031"/>
                </a:moveTo>
                <a:cubicBezTo>
                  <a:pt x="3782067" y="1858031"/>
                  <a:pt x="3626872" y="1917505"/>
                  <a:pt x="3517778" y="2036453"/>
                </a:cubicBezTo>
                <a:cubicBezTo>
                  <a:pt x="3427687" y="2134990"/>
                  <a:pt x="3382642" y="2247955"/>
                  <a:pt x="3382642" y="2375349"/>
                </a:cubicBezTo>
                <a:cubicBezTo>
                  <a:pt x="3382642" y="2516819"/>
                  <a:pt x="3427335" y="2636119"/>
                  <a:pt x="3516722" y="2733248"/>
                </a:cubicBezTo>
                <a:cubicBezTo>
                  <a:pt x="3625112" y="2851491"/>
                  <a:pt x="3777140" y="2910613"/>
                  <a:pt x="3972806" y="2910613"/>
                </a:cubicBezTo>
                <a:cubicBezTo>
                  <a:pt x="4167768" y="2910613"/>
                  <a:pt x="4319444" y="2851491"/>
                  <a:pt x="4427834" y="2733248"/>
                </a:cubicBezTo>
                <a:cubicBezTo>
                  <a:pt x="4517220" y="2636119"/>
                  <a:pt x="4561914" y="2519634"/>
                  <a:pt x="4561914" y="2383794"/>
                </a:cubicBezTo>
                <a:cubicBezTo>
                  <a:pt x="4561914" y="2249362"/>
                  <a:pt x="4516869" y="2133582"/>
                  <a:pt x="4426778" y="2036453"/>
                </a:cubicBezTo>
                <a:cubicBezTo>
                  <a:pt x="4316276" y="1917505"/>
                  <a:pt x="4168471" y="1858031"/>
                  <a:pt x="3983363" y="1858031"/>
                </a:cubicBezTo>
                <a:close/>
                <a:moveTo>
                  <a:pt x="2486417" y="1386111"/>
                </a:moveTo>
                <a:cubicBezTo>
                  <a:pt x="2231630" y="1386111"/>
                  <a:pt x="2033149" y="1467404"/>
                  <a:pt x="1890975" y="1629989"/>
                </a:cubicBezTo>
                <a:cubicBezTo>
                  <a:pt x="1765693" y="1772868"/>
                  <a:pt x="1703051" y="1949178"/>
                  <a:pt x="1703051" y="2158920"/>
                </a:cubicBezTo>
                <a:cubicBezTo>
                  <a:pt x="1703051" y="2348251"/>
                  <a:pt x="1756543" y="2511188"/>
                  <a:pt x="1863525" y="2647732"/>
                </a:cubicBezTo>
                <a:cubicBezTo>
                  <a:pt x="2004996" y="2827913"/>
                  <a:pt x="2208051" y="2918004"/>
                  <a:pt x="2472693" y="2918004"/>
                </a:cubicBezTo>
                <a:cubicBezTo>
                  <a:pt x="2635278" y="2918004"/>
                  <a:pt x="2776045" y="2879293"/>
                  <a:pt x="2894992" y="2801871"/>
                </a:cubicBezTo>
                <a:cubicBezTo>
                  <a:pt x="3018163" y="2720931"/>
                  <a:pt x="3106495" y="2605502"/>
                  <a:pt x="3159986" y="2455585"/>
                </a:cubicBezTo>
                <a:cubicBezTo>
                  <a:pt x="3195178" y="2357049"/>
                  <a:pt x="3212773" y="2229655"/>
                  <a:pt x="3212773" y="2073404"/>
                </a:cubicBezTo>
                <a:lnTo>
                  <a:pt x="2469525" y="2073404"/>
                </a:lnTo>
                <a:lnTo>
                  <a:pt x="2469525" y="2358456"/>
                </a:lnTo>
                <a:lnTo>
                  <a:pt x="2777804" y="2358456"/>
                </a:lnTo>
                <a:cubicBezTo>
                  <a:pt x="2766510" y="2429939"/>
                  <a:pt x="2742508" y="2483904"/>
                  <a:pt x="2705799" y="2520349"/>
                </a:cubicBezTo>
                <a:cubicBezTo>
                  <a:pt x="2650020" y="2575710"/>
                  <a:pt x="2574474" y="2603390"/>
                  <a:pt x="2479159" y="2603390"/>
                </a:cubicBezTo>
                <a:cubicBezTo>
                  <a:pt x="2371846" y="2603390"/>
                  <a:pt x="2286067" y="2569337"/>
                  <a:pt x="2221820" y="2501230"/>
                </a:cubicBezTo>
                <a:cubicBezTo>
                  <a:pt x="2134985" y="2409941"/>
                  <a:pt x="2091567" y="2295837"/>
                  <a:pt x="2091567" y="2158920"/>
                </a:cubicBezTo>
                <a:cubicBezTo>
                  <a:pt x="2091567" y="2092914"/>
                  <a:pt x="2103571" y="2029019"/>
                  <a:pt x="2127578" y="1967235"/>
                </a:cubicBezTo>
                <a:cubicBezTo>
                  <a:pt x="2191825" y="1799415"/>
                  <a:pt x="2305488" y="1715505"/>
                  <a:pt x="2468569" y="1715505"/>
                </a:cubicBezTo>
                <a:cubicBezTo>
                  <a:pt x="2548344" y="1715505"/>
                  <a:pt x="2617176" y="1739320"/>
                  <a:pt x="2675067" y="1786950"/>
                </a:cubicBezTo>
                <a:cubicBezTo>
                  <a:pt x="2715317" y="1820580"/>
                  <a:pt x="2750619" y="1871019"/>
                  <a:pt x="2780971" y="1938268"/>
                </a:cubicBezTo>
                <a:lnTo>
                  <a:pt x="3135704" y="1791519"/>
                </a:lnTo>
                <a:cubicBezTo>
                  <a:pt x="3075878" y="1670460"/>
                  <a:pt x="3003735" y="1578961"/>
                  <a:pt x="2919275" y="1517024"/>
                </a:cubicBezTo>
                <a:cubicBezTo>
                  <a:pt x="2801031" y="1429749"/>
                  <a:pt x="2656745" y="1386111"/>
                  <a:pt x="2486417" y="1386111"/>
                </a:cubicBezTo>
                <a:close/>
                <a:moveTo>
                  <a:pt x="6845676" y="1287926"/>
                </a:moveTo>
                <a:lnTo>
                  <a:pt x="6845676" y="1991056"/>
                </a:lnTo>
                <a:cubicBezTo>
                  <a:pt x="6808417" y="1952345"/>
                  <a:pt x="6772219" y="1924543"/>
                  <a:pt x="6737083" y="1907652"/>
                </a:cubicBezTo>
                <a:cubicBezTo>
                  <a:pt x="6675926" y="1878091"/>
                  <a:pt x="6610558" y="1863310"/>
                  <a:pt x="6540977" y="1863310"/>
                </a:cubicBezTo>
                <a:cubicBezTo>
                  <a:pt x="6421480" y="1863310"/>
                  <a:pt x="6315691" y="1903038"/>
                  <a:pt x="6223609" y="1982494"/>
                </a:cubicBezTo>
                <a:cubicBezTo>
                  <a:pt x="6107631" y="2082328"/>
                  <a:pt x="6049641" y="2215919"/>
                  <a:pt x="6049641" y="2383267"/>
                </a:cubicBezTo>
                <a:cubicBezTo>
                  <a:pt x="6049641" y="2547799"/>
                  <a:pt x="6106223" y="2679987"/>
                  <a:pt x="6219387" y="2779833"/>
                </a:cubicBezTo>
                <a:cubicBezTo>
                  <a:pt x="6314283" y="2863501"/>
                  <a:pt x="6422530" y="2905335"/>
                  <a:pt x="6544128" y="2905335"/>
                </a:cubicBezTo>
                <a:cubicBezTo>
                  <a:pt x="6619339" y="2905335"/>
                  <a:pt x="6686468" y="2888795"/>
                  <a:pt x="6745512" y="2855715"/>
                </a:cubicBezTo>
                <a:cubicBezTo>
                  <a:pt x="6779252" y="2836711"/>
                  <a:pt x="6812640" y="2806446"/>
                  <a:pt x="6845676" y="2764920"/>
                </a:cubicBezTo>
                <a:lnTo>
                  <a:pt x="6845676" y="2873662"/>
                </a:lnTo>
                <a:lnTo>
                  <a:pt x="7193018" y="2873662"/>
                </a:lnTo>
                <a:lnTo>
                  <a:pt x="7193018" y="1287926"/>
                </a:lnTo>
                <a:close/>
                <a:moveTo>
                  <a:pt x="0" y="0"/>
                </a:moveTo>
                <a:lnTo>
                  <a:pt x="13075920" y="0"/>
                </a:lnTo>
                <a:lnTo>
                  <a:pt x="13075920" y="7132320"/>
                </a:lnTo>
                <a:lnTo>
                  <a:pt x="0" y="7132320"/>
                </a:lnTo>
                <a:close/>
              </a:path>
            </a:pathLst>
          </a:custGeom>
          <a:solidFill>
            <a:srgbClr val="5868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176" name="Picture 8" descr="Why You Should Never Leave a Room Empty When Your Home's For Sale | Florida  Land Network Leonard Dicks Realty, LLC | Florida Land Network, Leonard  Dicks Realty">
            <a:extLst>
              <a:ext uri="{FF2B5EF4-FFF2-40B4-BE49-F238E27FC236}">
                <a16:creationId xmlns:a16="http://schemas.microsoft.com/office/drawing/2014/main" id="{762E46F8-EAA9-B0CC-935E-439B3D4EE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39" y="-158262"/>
            <a:ext cx="12452839" cy="778302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ouch PNG Transparent Images - PNG All">
            <a:extLst>
              <a:ext uri="{FF2B5EF4-FFF2-40B4-BE49-F238E27FC236}">
                <a16:creationId xmlns:a16="http://schemas.microsoft.com/office/drawing/2014/main" id="{E160BA4E-F546-8627-6568-391D14746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264" y="3171200"/>
            <a:ext cx="8120825" cy="2825635"/>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Freeform: Shape 4">
            <a:extLst>
              <a:ext uri="{FF2B5EF4-FFF2-40B4-BE49-F238E27FC236}">
                <a16:creationId xmlns:a16="http://schemas.microsoft.com/office/drawing/2014/main" id="{F628D7FF-9B4A-A7C2-9B9A-131E14C1E152}"/>
              </a:ext>
            </a:extLst>
          </p:cNvPr>
          <p:cNvSpPr/>
          <p:nvPr/>
        </p:nvSpPr>
        <p:spPr>
          <a:xfrm>
            <a:off x="3276600" y="6065520"/>
            <a:ext cx="1920240" cy="807720"/>
          </a:xfrm>
          <a:custGeom>
            <a:avLst/>
            <a:gdLst>
              <a:gd name="connsiteX0" fmla="*/ 0 w 1920240"/>
              <a:gd name="connsiteY0" fmla="*/ 228600 h 807720"/>
              <a:gd name="connsiteX1" fmla="*/ 1021080 w 1920240"/>
              <a:gd name="connsiteY1" fmla="*/ 0 h 807720"/>
              <a:gd name="connsiteX2" fmla="*/ 1920240 w 1920240"/>
              <a:gd name="connsiteY2" fmla="*/ 426720 h 807720"/>
              <a:gd name="connsiteX3" fmla="*/ 716280 w 1920240"/>
              <a:gd name="connsiteY3" fmla="*/ 807720 h 807720"/>
              <a:gd name="connsiteX4" fmla="*/ 0 w 1920240"/>
              <a:gd name="connsiteY4" fmla="*/ 228600 h 80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240" h="807720">
                <a:moveTo>
                  <a:pt x="0" y="228600"/>
                </a:moveTo>
                <a:lnTo>
                  <a:pt x="1021080" y="0"/>
                </a:lnTo>
                <a:lnTo>
                  <a:pt x="1920240" y="426720"/>
                </a:lnTo>
                <a:lnTo>
                  <a:pt x="716280" y="807720"/>
                </a:lnTo>
                <a:lnTo>
                  <a:pt x="0" y="228600"/>
                </a:lnTo>
                <a:close/>
              </a:path>
            </a:pathLst>
          </a:custGeom>
          <a:solidFill>
            <a:schemeClr val="tx1">
              <a:alpha val="24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83685AA8-498D-4910-FE64-248E69EE5543}"/>
              </a:ext>
            </a:extLst>
          </p:cNvPr>
          <p:cNvSpPr/>
          <p:nvPr/>
        </p:nvSpPr>
        <p:spPr>
          <a:xfrm flipH="1">
            <a:off x="7275513" y="5996835"/>
            <a:ext cx="1920240" cy="807720"/>
          </a:xfrm>
          <a:custGeom>
            <a:avLst/>
            <a:gdLst>
              <a:gd name="connsiteX0" fmla="*/ 0 w 1920240"/>
              <a:gd name="connsiteY0" fmla="*/ 228600 h 807720"/>
              <a:gd name="connsiteX1" fmla="*/ 1021080 w 1920240"/>
              <a:gd name="connsiteY1" fmla="*/ 0 h 807720"/>
              <a:gd name="connsiteX2" fmla="*/ 1920240 w 1920240"/>
              <a:gd name="connsiteY2" fmla="*/ 426720 h 807720"/>
              <a:gd name="connsiteX3" fmla="*/ 716280 w 1920240"/>
              <a:gd name="connsiteY3" fmla="*/ 807720 h 807720"/>
              <a:gd name="connsiteX4" fmla="*/ 0 w 1920240"/>
              <a:gd name="connsiteY4" fmla="*/ 228600 h 80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240" h="807720">
                <a:moveTo>
                  <a:pt x="0" y="228600"/>
                </a:moveTo>
                <a:lnTo>
                  <a:pt x="1021080" y="0"/>
                </a:lnTo>
                <a:lnTo>
                  <a:pt x="1920240" y="426720"/>
                </a:lnTo>
                <a:lnTo>
                  <a:pt x="716280" y="807720"/>
                </a:lnTo>
                <a:lnTo>
                  <a:pt x="0" y="228600"/>
                </a:lnTo>
                <a:close/>
              </a:path>
            </a:pathLst>
          </a:custGeom>
          <a:solidFill>
            <a:schemeClr val="tx1">
              <a:alpha val="24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16" descr="Extra-Wide Webbed Folding Lawn Chair | Lawn chairs, Folding garden chairs,  Chair">
            <a:extLst>
              <a:ext uri="{FF2B5EF4-FFF2-40B4-BE49-F238E27FC236}">
                <a16:creationId xmlns:a16="http://schemas.microsoft.com/office/drawing/2014/main" id="{F5196009-DE04-560D-82A4-218B44352A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275513" y="3973882"/>
            <a:ext cx="20097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6" descr="Extra-Wide Webbed Folding Lawn Chair | Lawn chairs, Folding garden chairs,  Chair">
            <a:extLst>
              <a:ext uri="{FF2B5EF4-FFF2-40B4-BE49-F238E27FC236}">
                <a16:creationId xmlns:a16="http://schemas.microsoft.com/office/drawing/2014/main" id="{7609D010-896B-9052-CCCC-8A34826366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1673" y="4000500"/>
            <a:ext cx="20097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280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E245-B5AC-9EAB-CD4B-237EFF0CD5E3}"/>
              </a:ext>
            </a:extLst>
          </p:cNvPr>
          <p:cNvSpPr>
            <a:spLocks noGrp="1"/>
          </p:cNvSpPr>
          <p:nvPr>
            <p:ph type="title"/>
          </p:nvPr>
        </p:nvSpPr>
        <p:spPr/>
        <p:txBody>
          <a:bodyPr/>
          <a:lstStyle/>
          <a:p>
            <a:r>
              <a:rPr lang="en-US" dirty="0"/>
              <a:t>Chi Square Example</a:t>
            </a:r>
          </a:p>
        </p:txBody>
      </p:sp>
      <p:sp>
        <p:nvSpPr>
          <p:cNvPr id="3" name="Content Placeholder 2">
            <a:extLst>
              <a:ext uri="{FF2B5EF4-FFF2-40B4-BE49-F238E27FC236}">
                <a16:creationId xmlns:a16="http://schemas.microsoft.com/office/drawing/2014/main" id="{C09DC90A-1B7D-BB97-BE3B-E3544CE0B3D5}"/>
              </a:ext>
            </a:extLst>
          </p:cNvPr>
          <p:cNvSpPr>
            <a:spLocks noGrp="1"/>
          </p:cNvSpPr>
          <p:nvPr>
            <p:ph idx="1"/>
          </p:nvPr>
        </p:nvSpPr>
        <p:spPr/>
        <p:txBody>
          <a:bodyPr/>
          <a:lstStyle/>
          <a:p>
            <a:r>
              <a:rPr lang="en-US" u="sng" dirty="0"/>
              <a:t>Question: </a:t>
            </a:r>
            <a:r>
              <a:rPr lang="en-US" dirty="0"/>
              <a:t>Does the gender distribution of those affected with COVID-2.0 reflect the gender distribution of the entire United States?</a:t>
            </a:r>
          </a:p>
          <a:p>
            <a:r>
              <a:rPr lang="en-US" u="sng" dirty="0"/>
              <a:t>Variable: </a:t>
            </a:r>
            <a:r>
              <a:rPr lang="en-US" dirty="0"/>
              <a:t>Gender</a:t>
            </a:r>
          </a:p>
          <a:p>
            <a:endParaRPr lang="en-US" dirty="0"/>
          </a:p>
        </p:txBody>
      </p:sp>
      <p:pic>
        <p:nvPicPr>
          <p:cNvPr id="6" name="Picture 5" descr="Why You Should Never Leave a Room Empty When Your Home's For Sale | Florida  Land Network Leonard Dicks Realty, LLC | Florida Land Network, Leonard  Dicks Realty">
            <a:extLst>
              <a:ext uri="{FF2B5EF4-FFF2-40B4-BE49-F238E27FC236}">
                <a16:creationId xmlns:a16="http://schemas.microsoft.com/office/drawing/2014/main" id="{AFF76CE4-F7DA-302A-5482-6951D2C08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2512" y="-33375600"/>
            <a:ext cx="137160000" cy="85724997"/>
          </a:xfrm>
          <a:custGeom>
            <a:avLst/>
            <a:gdLst>
              <a:gd name="connsiteX0" fmla="*/ 29850911 w 63276482"/>
              <a:gd name="connsiteY0" fmla="*/ 11463337 h 39547800"/>
              <a:gd name="connsiteX1" fmla="*/ 29850911 w 63276482"/>
              <a:gd name="connsiteY1" fmla="*/ 23883936 h 39547800"/>
              <a:gd name="connsiteX2" fmla="*/ 35870710 w 63276482"/>
              <a:gd name="connsiteY2" fmla="*/ 23883936 h 39547800"/>
              <a:gd name="connsiteX3" fmla="*/ 35870710 w 63276482"/>
              <a:gd name="connsiteY3" fmla="*/ 11463337 h 39547800"/>
              <a:gd name="connsiteX4" fmla="*/ 0 w 63276482"/>
              <a:gd name="connsiteY4" fmla="*/ 0 h 39547800"/>
              <a:gd name="connsiteX5" fmla="*/ 63276482 w 63276482"/>
              <a:gd name="connsiteY5" fmla="*/ 0 h 39547800"/>
              <a:gd name="connsiteX6" fmla="*/ 63276482 w 63276482"/>
              <a:gd name="connsiteY6" fmla="*/ 39547800 h 39547800"/>
              <a:gd name="connsiteX7" fmla="*/ 0 w 63276482"/>
              <a:gd name="connsiteY7" fmla="*/ 39547800 h 395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76482" h="39547800">
                <a:moveTo>
                  <a:pt x="29850911" y="11463337"/>
                </a:moveTo>
                <a:lnTo>
                  <a:pt x="29850911" y="23883936"/>
                </a:lnTo>
                <a:lnTo>
                  <a:pt x="35870710" y="23883936"/>
                </a:lnTo>
                <a:lnTo>
                  <a:pt x="35870710" y="11463337"/>
                </a:lnTo>
                <a:close/>
                <a:moveTo>
                  <a:pt x="0" y="0"/>
                </a:moveTo>
                <a:lnTo>
                  <a:pt x="63276482" y="0"/>
                </a:lnTo>
                <a:lnTo>
                  <a:pt x="63276482" y="39547800"/>
                </a:lnTo>
                <a:lnTo>
                  <a:pt x="0" y="39547800"/>
                </a:lnTo>
                <a:close/>
              </a:path>
            </a:pathLst>
          </a:custGeom>
          <a:noFill/>
          <a:extLst>
            <a:ext uri="{909E8E84-426E-40DD-AFC4-6F175D3DCCD1}">
              <a14:hiddenFill xmlns:a14="http://schemas.microsoft.com/office/drawing/2010/main">
                <a:solidFill>
                  <a:srgbClr val="FFFFFF"/>
                </a:solidFill>
              </a14:hiddenFill>
            </a:ext>
          </a:extLst>
        </p:spPr>
      </p:pic>
      <p:pic>
        <p:nvPicPr>
          <p:cNvPr id="7" name="Picture 10" descr="Reade Sofa">
            <a:extLst>
              <a:ext uri="{FF2B5EF4-FFF2-40B4-BE49-F238E27FC236}">
                <a16:creationId xmlns:a16="http://schemas.microsoft.com/office/drawing/2014/main" id="{E18349C2-345B-21EB-1244-EB0CD18E28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6867" y="14800525"/>
            <a:ext cx="7842534" cy="32636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Extra-Wide Webbed Folding Lawn Chair | Lawn chairs, Folding garden chairs,  Chair">
            <a:extLst>
              <a:ext uri="{FF2B5EF4-FFF2-40B4-BE49-F238E27FC236}">
                <a16:creationId xmlns:a16="http://schemas.microsoft.com/office/drawing/2014/main" id="{08CEE6B4-826B-4268-61F5-8BF78F2291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9673" y="7719060"/>
            <a:ext cx="20097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Extra-Wide Webbed Folding Lawn Chair | Lawn chairs, Folding garden chairs,  Chair">
            <a:extLst>
              <a:ext uri="{FF2B5EF4-FFF2-40B4-BE49-F238E27FC236}">
                <a16:creationId xmlns:a16="http://schemas.microsoft.com/office/drawing/2014/main" id="{DB87642C-EA7F-12A9-3070-A97934490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13513" y="7692442"/>
            <a:ext cx="20097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te cartoon zombie Stock Vector | Adobe Stock">
            <a:extLst>
              <a:ext uri="{FF2B5EF4-FFF2-40B4-BE49-F238E27FC236}">
                <a16:creationId xmlns:a16="http://schemas.microsoft.com/office/drawing/2014/main" id="{E1EF3E42-F887-260F-39C2-086A09C59CA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22"/>
          <a:stretch/>
        </p:blipFill>
        <p:spPr bwMode="auto">
          <a:xfrm flipH="1">
            <a:off x="10925620" y="21612"/>
            <a:ext cx="1266380" cy="132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320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26BF-9E15-E32F-2A9B-C6500A9052C9}"/>
              </a:ext>
            </a:extLst>
          </p:cNvPr>
          <p:cNvSpPr>
            <a:spLocks noGrp="1"/>
          </p:cNvSpPr>
          <p:nvPr>
            <p:ph type="title"/>
          </p:nvPr>
        </p:nvSpPr>
        <p:spPr/>
        <p:txBody>
          <a:bodyPr/>
          <a:lstStyle/>
          <a:p>
            <a:r>
              <a:rPr lang="en-US" dirty="0"/>
              <a:t>Null Hypothesis and Significance Testing</a:t>
            </a:r>
          </a:p>
        </p:txBody>
      </p:sp>
      <p:sp>
        <p:nvSpPr>
          <p:cNvPr id="3" name="Content Placeholder 2">
            <a:extLst>
              <a:ext uri="{FF2B5EF4-FFF2-40B4-BE49-F238E27FC236}">
                <a16:creationId xmlns:a16="http://schemas.microsoft.com/office/drawing/2014/main" id="{26843556-2D13-9216-547E-F34D0C450894}"/>
              </a:ext>
            </a:extLst>
          </p:cNvPr>
          <p:cNvSpPr>
            <a:spLocks noGrp="1"/>
          </p:cNvSpPr>
          <p:nvPr>
            <p:ph idx="1"/>
          </p:nvPr>
        </p:nvSpPr>
        <p:spPr/>
        <p:txBody>
          <a:bodyPr/>
          <a:lstStyle/>
          <a:p>
            <a:pPr marL="745048" indent="-609585">
              <a:buFont typeface="+mj-lt"/>
              <a:buAutoNum type="arabicPeriod"/>
            </a:pPr>
            <a:r>
              <a:rPr lang="en-US" dirty="0"/>
              <a:t>State the hypotheses</a:t>
            </a:r>
          </a:p>
          <a:p>
            <a:pPr marL="745048" indent="-609585">
              <a:buFont typeface="+mj-lt"/>
              <a:buAutoNum type="arabicPeriod"/>
            </a:pPr>
            <a:r>
              <a:rPr lang="en-US" dirty="0"/>
              <a:t>Set the criteria for a decision</a:t>
            </a:r>
          </a:p>
          <a:p>
            <a:pPr marL="745048" indent="-609585">
              <a:buFont typeface="+mj-lt"/>
              <a:buAutoNum type="arabicPeriod"/>
            </a:pPr>
            <a:r>
              <a:rPr lang="en-US" dirty="0"/>
              <a:t>Collect the data &amp; compute test statistic</a:t>
            </a:r>
          </a:p>
          <a:p>
            <a:pPr marL="592663" lvl="1" indent="0">
              <a:buNone/>
            </a:pPr>
            <a:r>
              <a:rPr lang="en-US" dirty="0"/>
              <a:t>			</a:t>
            </a:r>
            <a:r>
              <a:rPr lang="en-US" i="1" dirty="0"/>
              <a:t>- In this case it’s a Chi Square Value</a:t>
            </a:r>
          </a:p>
          <a:p>
            <a:pPr marL="745048" indent="-609585">
              <a:buFont typeface="+mj-lt"/>
              <a:buAutoNum type="arabicPeriod"/>
            </a:pPr>
            <a:r>
              <a:rPr lang="en-US" dirty="0"/>
              <a:t>Decide to reject or accept the null</a:t>
            </a:r>
          </a:p>
          <a:p>
            <a:endParaRPr lang="en-US" dirty="0"/>
          </a:p>
        </p:txBody>
      </p:sp>
      <p:sp>
        <p:nvSpPr>
          <p:cNvPr id="7" name="Arrow: U-Turn 6">
            <a:extLst>
              <a:ext uri="{FF2B5EF4-FFF2-40B4-BE49-F238E27FC236}">
                <a16:creationId xmlns:a16="http://schemas.microsoft.com/office/drawing/2014/main" id="{BD47E443-A3FE-990D-7C0F-B057C1BB5044}"/>
              </a:ext>
            </a:extLst>
          </p:cNvPr>
          <p:cNvSpPr/>
          <p:nvPr/>
        </p:nvSpPr>
        <p:spPr>
          <a:xfrm rot="3963128">
            <a:off x="8389108" y="2478724"/>
            <a:ext cx="876434" cy="782106"/>
          </a:xfrm>
          <a:prstGeom prst="uturnArrow">
            <a:avLst>
              <a:gd name="adj1" fmla="val 17048"/>
              <a:gd name="adj2" fmla="val 25000"/>
              <a:gd name="adj3" fmla="val 26924"/>
              <a:gd name="adj4" fmla="val 50000"/>
              <a:gd name="adj5" fmla="val 75000"/>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199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18A0-4375-2EB8-EB52-EAF92DB61CE5}"/>
              </a:ext>
            </a:extLst>
          </p:cNvPr>
          <p:cNvSpPr>
            <a:spLocks noGrp="1"/>
          </p:cNvSpPr>
          <p:nvPr>
            <p:ph type="title"/>
          </p:nvPr>
        </p:nvSpPr>
        <p:spPr/>
        <p:txBody>
          <a:bodyPr/>
          <a:lstStyle/>
          <a:p>
            <a:r>
              <a:rPr lang="en-US" dirty="0"/>
              <a:t>1. State Hypotheses</a:t>
            </a:r>
          </a:p>
        </p:txBody>
      </p:sp>
      <p:sp>
        <p:nvSpPr>
          <p:cNvPr id="3" name="Content Placeholder 2">
            <a:extLst>
              <a:ext uri="{FF2B5EF4-FFF2-40B4-BE49-F238E27FC236}">
                <a16:creationId xmlns:a16="http://schemas.microsoft.com/office/drawing/2014/main" id="{59DC7B7B-25C6-CEF2-103E-DE551FC63D43}"/>
              </a:ext>
            </a:extLst>
          </p:cNvPr>
          <p:cNvSpPr>
            <a:spLocks noGrp="1"/>
          </p:cNvSpPr>
          <p:nvPr>
            <p:ph idx="1"/>
          </p:nvPr>
        </p:nvSpPr>
        <p:spPr/>
        <p:txBody>
          <a:bodyPr/>
          <a:lstStyle/>
          <a:p>
            <a:r>
              <a:rPr lang="en-US" u="sng" dirty="0"/>
              <a:t>Question: </a:t>
            </a:r>
            <a:r>
              <a:rPr lang="en-US" dirty="0"/>
              <a:t>Does the gender distribution of those affected with COVID-2.0 reflect the gender distribution of the entire United States?</a:t>
            </a:r>
          </a:p>
          <a:p>
            <a:pPr marL="0" indent="0">
              <a:buNone/>
            </a:pPr>
            <a:endParaRPr lang="en-US" u="sng" dirty="0"/>
          </a:p>
          <a:p>
            <a:r>
              <a:rPr lang="en-US" u="sng" dirty="0"/>
              <a:t>Null Hypothesis</a:t>
            </a:r>
          </a:p>
          <a:p>
            <a:pPr lvl="1"/>
            <a:r>
              <a:rPr lang="en-US" b="1" dirty="0"/>
              <a:t>There is no difference </a:t>
            </a:r>
            <a:r>
              <a:rPr lang="en-US" dirty="0"/>
              <a:t>between the gender distribution of those infected by COVID-2.0 and the US Population</a:t>
            </a:r>
          </a:p>
          <a:p>
            <a:pPr marL="457200" lvl="1" indent="0">
              <a:buNone/>
            </a:pPr>
            <a:endParaRPr lang="en-US" dirty="0"/>
          </a:p>
          <a:p>
            <a:r>
              <a:rPr lang="en-US" u="sng" dirty="0"/>
              <a:t>Alternative Hypothesis</a:t>
            </a:r>
          </a:p>
          <a:p>
            <a:pPr lvl="1"/>
            <a:r>
              <a:rPr lang="en-US" b="1" dirty="0"/>
              <a:t>There is a difference </a:t>
            </a:r>
            <a:r>
              <a:rPr lang="en-US" dirty="0"/>
              <a:t>between the gender distribution of those infected by COVID-2.0 and the US Population</a:t>
            </a:r>
          </a:p>
        </p:txBody>
      </p:sp>
      <p:pic>
        <p:nvPicPr>
          <p:cNvPr id="4" name="Picture 6" descr="cute cartoon zombie Stock Vector | Adobe Stock">
            <a:extLst>
              <a:ext uri="{FF2B5EF4-FFF2-40B4-BE49-F238E27FC236}">
                <a16:creationId xmlns:a16="http://schemas.microsoft.com/office/drawing/2014/main" id="{5036D215-1794-769C-284F-9C33A4B6CE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22"/>
          <a:stretch/>
        </p:blipFill>
        <p:spPr bwMode="auto">
          <a:xfrm flipH="1">
            <a:off x="10925620" y="21612"/>
            <a:ext cx="1266380" cy="132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85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508B2DC-BC7C-3292-2425-F76722C23C62}"/>
              </a:ext>
            </a:extLst>
          </p:cNvPr>
          <p:cNvSpPr txBox="1">
            <a:spLocks/>
          </p:cNvSpPr>
          <p:nvPr/>
        </p:nvSpPr>
        <p:spPr>
          <a:xfrm>
            <a:off x="812316" y="-197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2. Set Criteria for Decision  </a:t>
            </a:r>
          </a:p>
        </p:txBody>
      </p:sp>
      <p:sp>
        <p:nvSpPr>
          <p:cNvPr id="13" name="Rectangle 12">
            <a:extLst>
              <a:ext uri="{FF2B5EF4-FFF2-40B4-BE49-F238E27FC236}">
                <a16:creationId xmlns:a16="http://schemas.microsoft.com/office/drawing/2014/main" id="{9176F2AF-DB56-3783-8933-5C897A673E27}"/>
              </a:ext>
            </a:extLst>
          </p:cNvPr>
          <p:cNvSpPr/>
          <p:nvPr/>
        </p:nvSpPr>
        <p:spPr>
          <a:xfrm>
            <a:off x="-269724" y="18255"/>
            <a:ext cx="108204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950FAD-31D3-DBE3-0324-36580B7B5507}"/>
              </a:ext>
            </a:extLst>
          </p:cNvPr>
          <p:cNvSpPr>
            <a:spLocks noGrp="1"/>
          </p:cNvSpPr>
          <p:nvPr>
            <p:ph type="title"/>
          </p:nvPr>
        </p:nvSpPr>
        <p:spPr/>
        <p:txBody>
          <a:bodyPr/>
          <a:lstStyle/>
          <a:p>
            <a:endParaRPr lang="en-US" dirty="0"/>
          </a:p>
        </p:txBody>
      </p:sp>
      <p:pic>
        <p:nvPicPr>
          <p:cNvPr id="2056" name="Picture 8" descr="Chi square">
            <a:extLst>
              <a:ext uri="{FF2B5EF4-FFF2-40B4-BE49-F238E27FC236}">
                <a16:creationId xmlns:a16="http://schemas.microsoft.com/office/drawing/2014/main" id="{A1A6FBDB-06D0-BDC9-A981-4E96F861C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069" y="1343818"/>
            <a:ext cx="7287675" cy="50722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44463BD-2E5C-5326-7359-FC88FD59A0CE}"/>
              </a:ext>
            </a:extLst>
          </p:cNvPr>
          <p:cNvSpPr/>
          <p:nvPr/>
        </p:nvSpPr>
        <p:spPr>
          <a:xfrm>
            <a:off x="4587567" y="1267897"/>
            <a:ext cx="1482090" cy="530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P-value</a:t>
            </a:r>
          </a:p>
        </p:txBody>
      </p:sp>
      <p:sp>
        <p:nvSpPr>
          <p:cNvPr id="8" name="Content Placeholder 2">
            <a:extLst>
              <a:ext uri="{FF2B5EF4-FFF2-40B4-BE49-F238E27FC236}">
                <a16:creationId xmlns:a16="http://schemas.microsoft.com/office/drawing/2014/main" id="{0BF33AB0-24B8-D3F7-F158-7B6A460710C6}"/>
              </a:ext>
            </a:extLst>
          </p:cNvPr>
          <p:cNvSpPr txBox="1">
            <a:spLocks/>
          </p:cNvSpPr>
          <p:nvPr/>
        </p:nvSpPr>
        <p:spPr>
          <a:xfrm>
            <a:off x="838200" y="1328786"/>
            <a:ext cx="3912869" cy="10392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To set criteria, we need to use the Chi Square Distribution</a:t>
            </a:r>
          </a:p>
        </p:txBody>
      </p:sp>
      <p:sp>
        <p:nvSpPr>
          <p:cNvPr id="12" name="Content Placeholder 2">
            <a:extLst>
              <a:ext uri="{FF2B5EF4-FFF2-40B4-BE49-F238E27FC236}">
                <a16:creationId xmlns:a16="http://schemas.microsoft.com/office/drawing/2014/main" id="{132C3718-E88F-C540-F261-02684E88AAF4}"/>
              </a:ext>
            </a:extLst>
          </p:cNvPr>
          <p:cNvSpPr txBox="1">
            <a:spLocks/>
          </p:cNvSpPr>
          <p:nvPr/>
        </p:nvSpPr>
        <p:spPr>
          <a:xfrm>
            <a:off x="838200" y="2708485"/>
            <a:ext cx="3749367" cy="4643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Which line? </a:t>
            </a:r>
          </a:p>
          <a:p>
            <a:r>
              <a:rPr lang="en-US" sz="2500" dirty="0"/>
              <a:t>Depends upon </a:t>
            </a:r>
            <a:r>
              <a:rPr lang="en-US" sz="2500" b="1" dirty="0"/>
              <a:t>number of categories </a:t>
            </a:r>
            <a:r>
              <a:rPr lang="en-US" sz="2500" dirty="0"/>
              <a:t>in your variable of interest</a:t>
            </a:r>
          </a:p>
          <a:p>
            <a:r>
              <a:rPr lang="en-US" sz="2500" dirty="0"/>
              <a:t>Degrees of Freedom (</a:t>
            </a:r>
            <a:r>
              <a:rPr lang="en-US" sz="2500" dirty="0" err="1"/>
              <a:t>df</a:t>
            </a:r>
            <a:r>
              <a:rPr lang="en-US" sz="2500" dirty="0"/>
              <a:t>)</a:t>
            </a:r>
          </a:p>
          <a:p>
            <a:r>
              <a:rPr lang="en-US" sz="2500" dirty="0" err="1"/>
              <a:t>df</a:t>
            </a:r>
            <a:r>
              <a:rPr lang="en-US" sz="2500" dirty="0"/>
              <a:t> = k – 1 (where k is the number of categories)</a:t>
            </a:r>
          </a:p>
          <a:p>
            <a:endParaRPr lang="en-US" sz="2500" dirty="0"/>
          </a:p>
          <a:p>
            <a:endParaRPr lang="en-US" sz="2500" dirty="0"/>
          </a:p>
          <a:p>
            <a:endParaRPr lang="en-US" sz="2500" dirty="0"/>
          </a:p>
        </p:txBody>
      </p:sp>
    </p:spTree>
    <p:extLst>
      <p:ext uri="{BB962C8B-B14F-4D97-AF65-F5344CB8AC3E}">
        <p14:creationId xmlns:p14="http://schemas.microsoft.com/office/powerpoint/2010/main" val="3695558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0D59C3-8E1E-9334-62CC-E27D0B825CBB}"/>
              </a:ext>
            </a:extLst>
          </p:cNvPr>
          <p:cNvSpPr/>
          <p:nvPr/>
        </p:nvSpPr>
        <p:spPr>
          <a:xfrm>
            <a:off x="-269724" y="18255"/>
            <a:ext cx="108204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950FAD-31D3-DBE3-0324-36580B7B5507}"/>
              </a:ext>
            </a:extLst>
          </p:cNvPr>
          <p:cNvSpPr>
            <a:spLocks noGrp="1"/>
          </p:cNvSpPr>
          <p:nvPr>
            <p:ph type="title"/>
          </p:nvPr>
        </p:nvSpPr>
        <p:spPr/>
        <p:txBody>
          <a:bodyPr/>
          <a:lstStyle/>
          <a:p>
            <a:r>
              <a:rPr lang="en-US" dirty="0"/>
              <a:t>Chi Square Distribution</a:t>
            </a:r>
          </a:p>
        </p:txBody>
      </p:sp>
      <p:pic>
        <p:nvPicPr>
          <p:cNvPr id="2056" name="Picture 8" descr="Chi square">
            <a:extLst>
              <a:ext uri="{FF2B5EF4-FFF2-40B4-BE49-F238E27FC236}">
                <a16:creationId xmlns:a16="http://schemas.microsoft.com/office/drawing/2014/main" id="{A1A6FBDB-06D0-BDC9-A981-4E96F861C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069" y="1343818"/>
            <a:ext cx="7287675" cy="50722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44463BD-2E5C-5326-7359-FC88FD59A0CE}"/>
              </a:ext>
            </a:extLst>
          </p:cNvPr>
          <p:cNvSpPr/>
          <p:nvPr/>
        </p:nvSpPr>
        <p:spPr>
          <a:xfrm>
            <a:off x="4587567" y="1267897"/>
            <a:ext cx="1482090" cy="530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P-value</a:t>
            </a:r>
          </a:p>
        </p:txBody>
      </p:sp>
      <p:sp>
        <p:nvSpPr>
          <p:cNvPr id="3" name="TextBox 2">
            <a:extLst>
              <a:ext uri="{FF2B5EF4-FFF2-40B4-BE49-F238E27FC236}">
                <a16:creationId xmlns:a16="http://schemas.microsoft.com/office/drawing/2014/main" id="{25597443-1935-4FBB-8EAC-81230757DF07}"/>
              </a:ext>
            </a:extLst>
          </p:cNvPr>
          <p:cNvSpPr txBox="1"/>
          <p:nvPr/>
        </p:nvSpPr>
        <p:spPr>
          <a:xfrm>
            <a:off x="605789" y="1947394"/>
            <a:ext cx="4145280" cy="584775"/>
          </a:xfrm>
          <a:prstGeom prst="rect">
            <a:avLst/>
          </a:prstGeom>
          <a:noFill/>
        </p:spPr>
        <p:txBody>
          <a:bodyPr wrap="square" rtlCol="0">
            <a:spAutoFit/>
          </a:bodyPr>
          <a:lstStyle/>
          <a:p>
            <a:r>
              <a:rPr lang="en-US" sz="3200" dirty="0">
                <a:latin typeface="Karla" pitchFamily="2" charset="0"/>
              </a:rPr>
              <a:t> 1	       2	    	   3</a:t>
            </a:r>
          </a:p>
        </p:txBody>
      </p:sp>
      <p:sp>
        <p:nvSpPr>
          <p:cNvPr id="4" name="Rectangle 3">
            <a:extLst>
              <a:ext uri="{FF2B5EF4-FFF2-40B4-BE49-F238E27FC236}">
                <a16:creationId xmlns:a16="http://schemas.microsoft.com/office/drawing/2014/main" id="{DF89E580-93B3-E790-4A96-0DCBFA7D764D}"/>
              </a:ext>
            </a:extLst>
          </p:cNvPr>
          <p:cNvSpPr/>
          <p:nvPr/>
        </p:nvSpPr>
        <p:spPr>
          <a:xfrm>
            <a:off x="271296" y="2661739"/>
            <a:ext cx="13258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Male</a:t>
            </a:r>
          </a:p>
        </p:txBody>
      </p:sp>
      <p:sp>
        <p:nvSpPr>
          <p:cNvPr id="5" name="Rectangle 4">
            <a:extLst>
              <a:ext uri="{FF2B5EF4-FFF2-40B4-BE49-F238E27FC236}">
                <a16:creationId xmlns:a16="http://schemas.microsoft.com/office/drawing/2014/main" id="{8FD862F1-2595-041D-BAAE-EC56888B201A}"/>
              </a:ext>
            </a:extLst>
          </p:cNvPr>
          <p:cNvSpPr/>
          <p:nvPr/>
        </p:nvSpPr>
        <p:spPr>
          <a:xfrm>
            <a:off x="1764816" y="2661739"/>
            <a:ext cx="13258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Female</a:t>
            </a:r>
          </a:p>
        </p:txBody>
      </p:sp>
      <p:sp>
        <p:nvSpPr>
          <p:cNvPr id="6" name="Rectangle 5">
            <a:extLst>
              <a:ext uri="{FF2B5EF4-FFF2-40B4-BE49-F238E27FC236}">
                <a16:creationId xmlns:a16="http://schemas.microsoft.com/office/drawing/2014/main" id="{5E6811D2-CB78-32A3-1685-FFEA6027362C}"/>
              </a:ext>
            </a:extLst>
          </p:cNvPr>
          <p:cNvSpPr/>
          <p:nvPr/>
        </p:nvSpPr>
        <p:spPr>
          <a:xfrm>
            <a:off x="3261687" y="2680989"/>
            <a:ext cx="13258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a:t>
            </a:r>
          </a:p>
        </p:txBody>
      </p:sp>
      <p:sp>
        <p:nvSpPr>
          <p:cNvPr id="10" name="Content Placeholder 2">
            <a:extLst>
              <a:ext uri="{FF2B5EF4-FFF2-40B4-BE49-F238E27FC236}">
                <a16:creationId xmlns:a16="http://schemas.microsoft.com/office/drawing/2014/main" id="{369897B5-1EC2-23E8-FD48-EA6D2B8EEAF3}"/>
              </a:ext>
            </a:extLst>
          </p:cNvPr>
          <p:cNvSpPr txBox="1">
            <a:spLocks/>
          </p:cNvSpPr>
          <p:nvPr/>
        </p:nvSpPr>
        <p:spPr>
          <a:xfrm>
            <a:off x="271296" y="4394379"/>
            <a:ext cx="4681131" cy="1119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err="1"/>
              <a:t>df</a:t>
            </a:r>
            <a:r>
              <a:rPr lang="en-US" sz="2500" dirty="0"/>
              <a:t> = k – 1 </a:t>
            </a:r>
          </a:p>
          <a:p>
            <a:pPr marL="457200" lvl="1" indent="0">
              <a:buNone/>
            </a:pPr>
            <a:r>
              <a:rPr lang="en-US" sz="2100" dirty="0"/>
              <a:t>(k is the number of categories)</a:t>
            </a:r>
          </a:p>
          <a:p>
            <a:endParaRPr lang="en-US" sz="2500" dirty="0"/>
          </a:p>
          <a:p>
            <a:endParaRPr lang="en-US" sz="2500" dirty="0"/>
          </a:p>
          <a:p>
            <a:endParaRPr lang="en-US" sz="2500" dirty="0"/>
          </a:p>
        </p:txBody>
      </p:sp>
    </p:spTree>
    <p:extLst>
      <p:ext uri="{BB962C8B-B14F-4D97-AF65-F5344CB8AC3E}">
        <p14:creationId xmlns:p14="http://schemas.microsoft.com/office/powerpoint/2010/main" val="2953920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44D9-BE81-F8C1-8201-3C964FBBBEDE}"/>
              </a:ext>
            </a:extLst>
          </p:cNvPr>
          <p:cNvSpPr>
            <a:spLocks noGrp="1"/>
          </p:cNvSpPr>
          <p:nvPr>
            <p:ph type="title"/>
          </p:nvPr>
        </p:nvSpPr>
        <p:spPr/>
        <p:txBody>
          <a:bodyPr/>
          <a:lstStyle/>
          <a:p>
            <a:r>
              <a:rPr lang="en-US" dirty="0"/>
              <a:t>How many degrees of freedom?</a:t>
            </a:r>
          </a:p>
        </p:txBody>
      </p:sp>
      <p:sp>
        <p:nvSpPr>
          <p:cNvPr id="3" name="Content Placeholder 2">
            <a:extLst>
              <a:ext uri="{FF2B5EF4-FFF2-40B4-BE49-F238E27FC236}">
                <a16:creationId xmlns:a16="http://schemas.microsoft.com/office/drawing/2014/main" id="{1CB50DCF-CED7-3790-2331-BA7D82271E5B}"/>
              </a:ext>
            </a:extLst>
          </p:cNvPr>
          <p:cNvSpPr>
            <a:spLocks noGrp="1"/>
          </p:cNvSpPr>
          <p:nvPr>
            <p:ph idx="1"/>
          </p:nvPr>
        </p:nvSpPr>
        <p:spPr>
          <a:xfrm>
            <a:off x="838200" y="1533237"/>
            <a:ext cx="10515600" cy="600364"/>
          </a:xfrm>
        </p:spPr>
        <p:txBody>
          <a:bodyPr>
            <a:normAutofit fontScale="92500" lnSpcReduction="10000"/>
          </a:bodyPr>
          <a:lstStyle/>
          <a:p>
            <a:pPr marL="0" indent="0" algn="ctr">
              <a:buNone/>
            </a:pPr>
            <a:r>
              <a:rPr lang="en-US" sz="4400" b="1" i="0" dirty="0">
                <a:effectLst/>
                <a:latin typeface="Source Sans Pro" panose="020B0604020202020204" pitchFamily="34" charset="0"/>
                <a:hlinkClick r:id="rId3"/>
              </a:rPr>
              <a:t>PollEv.com/mattbabb632</a:t>
            </a:r>
          </a:p>
          <a:p>
            <a:endParaRPr lang="en-US" sz="4400" dirty="0"/>
          </a:p>
        </p:txBody>
      </p:sp>
      <p:pic>
        <p:nvPicPr>
          <p:cNvPr id="5" name="Picture 4" descr="A qr code on a white background&#10;&#10;Description automatically generated">
            <a:extLst>
              <a:ext uri="{FF2B5EF4-FFF2-40B4-BE49-F238E27FC236}">
                <a16:creationId xmlns:a16="http://schemas.microsoft.com/office/drawing/2014/main" id="{B5EE4AFF-CE11-540C-ADDA-5D771B2DD7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7589" y="2141179"/>
            <a:ext cx="4716821" cy="4716821"/>
          </a:xfrm>
          <a:prstGeom prst="rect">
            <a:avLst/>
          </a:prstGeom>
        </p:spPr>
      </p:pic>
    </p:spTree>
    <p:extLst>
      <p:ext uri="{BB962C8B-B14F-4D97-AF65-F5344CB8AC3E}">
        <p14:creationId xmlns:p14="http://schemas.microsoft.com/office/powerpoint/2010/main" val="1496746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0D59C3-8E1E-9334-62CC-E27D0B825CBB}"/>
              </a:ext>
            </a:extLst>
          </p:cNvPr>
          <p:cNvSpPr/>
          <p:nvPr/>
        </p:nvSpPr>
        <p:spPr>
          <a:xfrm>
            <a:off x="-269724" y="18255"/>
            <a:ext cx="108204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950FAD-31D3-DBE3-0324-36580B7B5507}"/>
              </a:ext>
            </a:extLst>
          </p:cNvPr>
          <p:cNvSpPr>
            <a:spLocks noGrp="1"/>
          </p:cNvSpPr>
          <p:nvPr>
            <p:ph type="title"/>
          </p:nvPr>
        </p:nvSpPr>
        <p:spPr/>
        <p:txBody>
          <a:bodyPr/>
          <a:lstStyle/>
          <a:p>
            <a:r>
              <a:rPr lang="en-US" dirty="0"/>
              <a:t>Chi Square Distribution</a:t>
            </a:r>
          </a:p>
        </p:txBody>
      </p:sp>
      <p:pic>
        <p:nvPicPr>
          <p:cNvPr id="2056" name="Picture 8" descr="Chi square">
            <a:extLst>
              <a:ext uri="{FF2B5EF4-FFF2-40B4-BE49-F238E27FC236}">
                <a16:creationId xmlns:a16="http://schemas.microsoft.com/office/drawing/2014/main" id="{A1A6FBDB-06D0-BDC9-A981-4E96F861C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069" y="1343818"/>
            <a:ext cx="7287675" cy="50722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44463BD-2E5C-5326-7359-FC88FD59A0CE}"/>
              </a:ext>
            </a:extLst>
          </p:cNvPr>
          <p:cNvSpPr/>
          <p:nvPr/>
        </p:nvSpPr>
        <p:spPr>
          <a:xfrm>
            <a:off x="4587567" y="1267897"/>
            <a:ext cx="1482090" cy="530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P-value</a:t>
            </a:r>
          </a:p>
        </p:txBody>
      </p:sp>
      <p:sp>
        <p:nvSpPr>
          <p:cNvPr id="3" name="TextBox 2">
            <a:extLst>
              <a:ext uri="{FF2B5EF4-FFF2-40B4-BE49-F238E27FC236}">
                <a16:creationId xmlns:a16="http://schemas.microsoft.com/office/drawing/2014/main" id="{25597443-1935-4FBB-8EAC-81230757DF07}"/>
              </a:ext>
            </a:extLst>
          </p:cNvPr>
          <p:cNvSpPr txBox="1"/>
          <p:nvPr/>
        </p:nvSpPr>
        <p:spPr>
          <a:xfrm>
            <a:off x="605789" y="1947394"/>
            <a:ext cx="4145280" cy="584775"/>
          </a:xfrm>
          <a:prstGeom prst="rect">
            <a:avLst/>
          </a:prstGeom>
          <a:noFill/>
        </p:spPr>
        <p:txBody>
          <a:bodyPr wrap="square" rtlCol="0">
            <a:spAutoFit/>
          </a:bodyPr>
          <a:lstStyle/>
          <a:p>
            <a:r>
              <a:rPr lang="en-US" sz="3200" dirty="0">
                <a:latin typeface="Karla" pitchFamily="2" charset="0"/>
              </a:rPr>
              <a:t> 1	       2	    	   3</a:t>
            </a:r>
          </a:p>
        </p:txBody>
      </p:sp>
      <p:sp>
        <p:nvSpPr>
          <p:cNvPr id="4" name="Rectangle 3">
            <a:extLst>
              <a:ext uri="{FF2B5EF4-FFF2-40B4-BE49-F238E27FC236}">
                <a16:creationId xmlns:a16="http://schemas.microsoft.com/office/drawing/2014/main" id="{DF89E580-93B3-E790-4A96-0DCBFA7D764D}"/>
              </a:ext>
            </a:extLst>
          </p:cNvPr>
          <p:cNvSpPr/>
          <p:nvPr/>
        </p:nvSpPr>
        <p:spPr>
          <a:xfrm>
            <a:off x="271296" y="2661739"/>
            <a:ext cx="13258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Male</a:t>
            </a:r>
          </a:p>
        </p:txBody>
      </p:sp>
      <p:sp>
        <p:nvSpPr>
          <p:cNvPr id="5" name="Rectangle 4">
            <a:extLst>
              <a:ext uri="{FF2B5EF4-FFF2-40B4-BE49-F238E27FC236}">
                <a16:creationId xmlns:a16="http://schemas.microsoft.com/office/drawing/2014/main" id="{8FD862F1-2595-041D-BAAE-EC56888B201A}"/>
              </a:ext>
            </a:extLst>
          </p:cNvPr>
          <p:cNvSpPr/>
          <p:nvPr/>
        </p:nvSpPr>
        <p:spPr>
          <a:xfrm>
            <a:off x="1764816" y="2661739"/>
            <a:ext cx="13258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Female</a:t>
            </a:r>
          </a:p>
        </p:txBody>
      </p:sp>
      <p:sp>
        <p:nvSpPr>
          <p:cNvPr id="6" name="Rectangle 5">
            <a:extLst>
              <a:ext uri="{FF2B5EF4-FFF2-40B4-BE49-F238E27FC236}">
                <a16:creationId xmlns:a16="http://schemas.microsoft.com/office/drawing/2014/main" id="{5E6811D2-CB78-32A3-1685-FFEA6027362C}"/>
              </a:ext>
            </a:extLst>
          </p:cNvPr>
          <p:cNvSpPr/>
          <p:nvPr/>
        </p:nvSpPr>
        <p:spPr>
          <a:xfrm>
            <a:off x="3261687" y="2680989"/>
            <a:ext cx="13258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a:t>
            </a:r>
          </a:p>
        </p:txBody>
      </p:sp>
      <p:sp>
        <p:nvSpPr>
          <p:cNvPr id="10" name="Content Placeholder 2">
            <a:extLst>
              <a:ext uri="{FF2B5EF4-FFF2-40B4-BE49-F238E27FC236}">
                <a16:creationId xmlns:a16="http://schemas.microsoft.com/office/drawing/2014/main" id="{369897B5-1EC2-23E8-FD48-EA6D2B8EEAF3}"/>
              </a:ext>
            </a:extLst>
          </p:cNvPr>
          <p:cNvSpPr txBox="1">
            <a:spLocks/>
          </p:cNvSpPr>
          <p:nvPr/>
        </p:nvSpPr>
        <p:spPr>
          <a:xfrm>
            <a:off x="271296" y="4394379"/>
            <a:ext cx="4681131" cy="1119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err="1"/>
              <a:t>df</a:t>
            </a:r>
            <a:r>
              <a:rPr lang="en-US" sz="2500" dirty="0"/>
              <a:t> = k – 1 </a:t>
            </a:r>
          </a:p>
          <a:p>
            <a:pPr marL="457200" lvl="1" indent="0">
              <a:buNone/>
            </a:pPr>
            <a:r>
              <a:rPr lang="en-US" sz="2100" dirty="0"/>
              <a:t>(k is the number of categories)</a:t>
            </a:r>
          </a:p>
          <a:p>
            <a:endParaRPr lang="en-US" sz="2500" dirty="0"/>
          </a:p>
          <a:p>
            <a:endParaRPr lang="en-US" sz="2500" dirty="0"/>
          </a:p>
          <a:p>
            <a:endParaRPr lang="en-US" sz="2500" dirty="0"/>
          </a:p>
        </p:txBody>
      </p:sp>
    </p:spTree>
    <p:extLst>
      <p:ext uri="{BB962C8B-B14F-4D97-AF65-F5344CB8AC3E}">
        <p14:creationId xmlns:p14="http://schemas.microsoft.com/office/powerpoint/2010/main" val="816103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9333A8E-F0AC-E80A-1DDA-087E23B6FADE}"/>
              </a:ext>
            </a:extLst>
          </p:cNvPr>
          <p:cNvSpPr/>
          <p:nvPr/>
        </p:nvSpPr>
        <p:spPr>
          <a:xfrm>
            <a:off x="-269724" y="18255"/>
            <a:ext cx="108204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Chi square">
            <a:extLst>
              <a:ext uri="{FF2B5EF4-FFF2-40B4-BE49-F238E27FC236}">
                <a16:creationId xmlns:a16="http://schemas.microsoft.com/office/drawing/2014/main" id="{C50CC0A7-1E5C-0D3C-16CA-D194AA3B6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069" y="1343818"/>
            <a:ext cx="7287675" cy="50722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0D17684-2B61-A7A1-9993-1D742FFF280D}"/>
              </a:ext>
            </a:extLst>
          </p:cNvPr>
          <p:cNvSpPr>
            <a:spLocks noGrp="1"/>
          </p:cNvSpPr>
          <p:nvPr>
            <p:ph type="title"/>
          </p:nvPr>
        </p:nvSpPr>
        <p:spPr/>
        <p:txBody>
          <a:bodyPr/>
          <a:lstStyle/>
          <a:p>
            <a:r>
              <a:rPr lang="en-US" dirty="0"/>
              <a:t>2. Set Criteria for Decision  </a:t>
            </a:r>
          </a:p>
        </p:txBody>
      </p:sp>
      <p:pic>
        <p:nvPicPr>
          <p:cNvPr id="4" name="Picture 6" descr="cute cartoon zombie Stock Vector | Adobe Stock">
            <a:extLst>
              <a:ext uri="{FF2B5EF4-FFF2-40B4-BE49-F238E27FC236}">
                <a16:creationId xmlns:a16="http://schemas.microsoft.com/office/drawing/2014/main" id="{40B641F9-32CA-FF04-17CE-C358772352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22"/>
          <a:stretch/>
        </p:blipFill>
        <p:spPr bwMode="auto">
          <a:xfrm flipH="1">
            <a:off x="10925620" y="21612"/>
            <a:ext cx="1266380" cy="13222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B738F6E-E32C-CB67-7ED3-9A71DCFB0407}"/>
              </a:ext>
            </a:extLst>
          </p:cNvPr>
          <p:cNvSpPr/>
          <p:nvPr/>
        </p:nvSpPr>
        <p:spPr>
          <a:xfrm>
            <a:off x="6876189" y="2575055"/>
            <a:ext cx="853440" cy="381000"/>
          </a:xfrm>
          <a:custGeom>
            <a:avLst/>
            <a:gdLst>
              <a:gd name="connsiteX0" fmla="*/ 0 w 853440"/>
              <a:gd name="connsiteY0" fmla="*/ 0 h 381000"/>
              <a:gd name="connsiteX1" fmla="*/ 409651 w 853440"/>
              <a:gd name="connsiteY1" fmla="*/ 0 h 381000"/>
              <a:gd name="connsiteX2" fmla="*/ 853440 w 853440"/>
              <a:gd name="connsiteY2" fmla="*/ 0 h 381000"/>
              <a:gd name="connsiteX3" fmla="*/ 853440 w 853440"/>
              <a:gd name="connsiteY3" fmla="*/ 381000 h 381000"/>
              <a:gd name="connsiteX4" fmla="*/ 452323 w 853440"/>
              <a:gd name="connsiteY4" fmla="*/ 381000 h 381000"/>
              <a:gd name="connsiteX5" fmla="*/ 0 w 853440"/>
              <a:gd name="connsiteY5" fmla="*/ 381000 h 381000"/>
              <a:gd name="connsiteX6" fmla="*/ 0 w 853440"/>
              <a:gd name="connsiteY6"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440" h="381000" extrusionOk="0">
                <a:moveTo>
                  <a:pt x="0" y="0"/>
                </a:moveTo>
                <a:cubicBezTo>
                  <a:pt x="144817" y="-39133"/>
                  <a:pt x="254338" y="44993"/>
                  <a:pt x="409651" y="0"/>
                </a:cubicBezTo>
                <a:cubicBezTo>
                  <a:pt x="564964" y="-44993"/>
                  <a:pt x="679795" y="7795"/>
                  <a:pt x="853440" y="0"/>
                </a:cubicBezTo>
                <a:cubicBezTo>
                  <a:pt x="858080" y="119182"/>
                  <a:pt x="839600" y="279253"/>
                  <a:pt x="853440" y="381000"/>
                </a:cubicBezTo>
                <a:cubicBezTo>
                  <a:pt x="748772" y="414912"/>
                  <a:pt x="558967" y="365206"/>
                  <a:pt x="452323" y="381000"/>
                </a:cubicBezTo>
                <a:cubicBezTo>
                  <a:pt x="345679" y="396794"/>
                  <a:pt x="156672" y="368815"/>
                  <a:pt x="0" y="381000"/>
                </a:cubicBezTo>
                <a:cubicBezTo>
                  <a:pt x="-14954" y="271973"/>
                  <a:pt x="32490" y="147106"/>
                  <a:pt x="0" y="0"/>
                </a:cubicBezTo>
                <a:close/>
              </a:path>
            </a:pathLst>
          </a:custGeom>
          <a:noFill/>
          <a:ln>
            <a:solidFill>
              <a:srgbClr val="FFFF00"/>
            </a:solidFill>
            <a:extLst>
              <a:ext uri="{C807C97D-BFC1-408E-A445-0C87EB9F89A2}">
                <ask:lineSketchStyleProps xmlns:ask="http://schemas.microsoft.com/office/drawing/2018/sketchyshapes" sd="2425601036">
                  <a:prstGeom prst="rect">
                    <a:avLst/>
                  </a:prstGeom>
                  <ask:type>
                    <ask:lineSketchScribble/>
                  </ask:type>
                </ask:lineSketchStyleProps>
              </a:ext>
            </a:extLst>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F941FC98-481A-5A1B-BB5D-6DAE1F2AD8CE}"/>
              </a:ext>
            </a:extLst>
          </p:cNvPr>
          <p:cNvSpPr txBox="1">
            <a:spLocks/>
          </p:cNvSpPr>
          <p:nvPr/>
        </p:nvSpPr>
        <p:spPr>
          <a:xfrm>
            <a:off x="2476682" y="1343818"/>
            <a:ext cx="1069087" cy="1119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err="1"/>
              <a:t>df</a:t>
            </a:r>
            <a:r>
              <a:rPr lang="en-US" sz="2500" dirty="0"/>
              <a:t> = 2</a:t>
            </a:r>
          </a:p>
          <a:p>
            <a:endParaRPr lang="en-US" sz="2500" dirty="0"/>
          </a:p>
        </p:txBody>
      </p:sp>
      <p:sp>
        <p:nvSpPr>
          <p:cNvPr id="22" name="Rectangle 21">
            <a:extLst>
              <a:ext uri="{FF2B5EF4-FFF2-40B4-BE49-F238E27FC236}">
                <a16:creationId xmlns:a16="http://schemas.microsoft.com/office/drawing/2014/main" id="{A2973DA5-0976-F979-E807-920694012939}"/>
              </a:ext>
            </a:extLst>
          </p:cNvPr>
          <p:cNvSpPr/>
          <p:nvPr/>
        </p:nvSpPr>
        <p:spPr>
          <a:xfrm>
            <a:off x="4587567" y="1267897"/>
            <a:ext cx="1482090" cy="530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P-value</a:t>
            </a:r>
          </a:p>
        </p:txBody>
      </p:sp>
      <p:sp>
        <p:nvSpPr>
          <p:cNvPr id="24" name="Freeform: Shape 23">
            <a:extLst>
              <a:ext uri="{FF2B5EF4-FFF2-40B4-BE49-F238E27FC236}">
                <a16:creationId xmlns:a16="http://schemas.microsoft.com/office/drawing/2014/main" id="{6ACE39C3-E0C2-25C3-ACE7-1BCC11496704}"/>
              </a:ext>
            </a:extLst>
          </p:cNvPr>
          <p:cNvSpPr/>
          <p:nvPr/>
        </p:nvSpPr>
        <p:spPr>
          <a:xfrm>
            <a:off x="5328612" y="2098524"/>
            <a:ext cx="6315456" cy="3840601"/>
          </a:xfrm>
          <a:custGeom>
            <a:avLst/>
            <a:gdLst>
              <a:gd name="connsiteX0" fmla="*/ 0 w 6315456"/>
              <a:gd name="connsiteY0" fmla="*/ 0 h 3840601"/>
              <a:gd name="connsiteX1" fmla="*/ 573024 w 6315456"/>
              <a:gd name="connsiteY1" fmla="*/ 1621536 h 3840601"/>
              <a:gd name="connsiteX2" fmla="*/ 1560576 w 6315456"/>
              <a:gd name="connsiteY2" fmla="*/ 3011424 h 3840601"/>
              <a:gd name="connsiteX3" fmla="*/ 3096768 w 6315456"/>
              <a:gd name="connsiteY3" fmla="*/ 3681984 h 3840601"/>
              <a:gd name="connsiteX4" fmla="*/ 6315456 w 6315456"/>
              <a:gd name="connsiteY4" fmla="*/ 3840480 h 3840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456" h="3840601">
                <a:moveTo>
                  <a:pt x="0" y="0"/>
                </a:moveTo>
                <a:cubicBezTo>
                  <a:pt x="156464" y="559816"/>
                  <a:pt x="312928" y="1119632"/>
                  <a:pt x="573024" y="1621536"/>
                </a:cubicBezTo>
                <a:cubicBezTo>
                  <a:pt x="833120" y="2123440"/>
                  <a:pt x="1139952" y="2668016"/>
                  <a:pt x="1560576" y="3011424"/>
                </a:cubicBezTo>
                <a:cubicBezTo>
                  <a:pt x="1981200" y="3354832"/>
                  <a:pt x="2304288" y="3543808"/>
                  <a:pt x="3096768" y="3681984"/>
                </a:cubicBezTo>
                <a:cubicBezTo>
                  <a:pt x="3889248" y="3820160"/>
                  <a:pt x="5756656" y="3842512"/>
                  <a:pt x="6315456" y="3840480"/>
                </a:cubicBezTo>
              </a:path>
            </a:pathLst>
          </a:custGeom>
          <a:noFill/>
          <a:ln w="57150">
            <a:solidFill>
              <a:srgbClr val="92D05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7651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35" presetClass="emph" presetSubtype="0" repeatCount="indefinite" fill="hold" grpId="0" nodeType="afterEffect">
                                  <p:stCondLst>
                                    <p:cond delay="0"/>
                                  </p:stCondLst>
                                  <p:childTnLst>
                                    <p:anim calcmode="discrete" valueType="str">
                                      <p:cBhvr>
                                        <p:cTn id="13" dur="1000" fill="hold"/>
                                        <p:tgtEl>
                                          <p:spTgt spid="8"/>
                                        </p:tgtEl>
                                        <p:attrNameLst>
                                          <p:attrName>style.visibility</p:attrName>
                                        </p:attrNameLst>
                                      </p:cBhvr>
                                      <p:tavLst>
                                        <p:tav tm="0">
                                          <p:val>
                                            <p:strVal val="hidden"/>
                                          </p:val>
                                        </p:tav>
                                        <p:tav tm="50000">
                                          <p:val>
                                            <p:strVal val="visible"/>
                                          </p:val>
                                        </p:tav>
                                      </p:tavLst>
                                    </p:anim>
                                  </p:childTnLst>
                                </p:cTn>
                              </p:par>
                              <p:par>
                                <p:cTn id="14" presetID="35" presetClass="emph" presetSubtype="0" repeatCount="indefinite" fill="hold" grpId="1" nodeType="withEffect">
                                  <p:stCondLst>
                                    <p:cond delay="0"/>
                                  </p:stCondLst>
                                  <p:childTnLst>
                                    <p:anim calcmode="discrete" valueType="str">
                                      <p:cBhvr>
                                        <p:cTn id="15" dur="10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4" grpId="0" animBg="1"/>
      <p:bldP spid="2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Chi square">
            <a:extLst>
              <a:ext uri="{FF2B5EF4-FFF2-40B4-BE49-F238E27FC236}">
                <a16:creationId xmlns:a16="http://schemas.microsoft.com/office/drawing/2014/main" id="{C50CC0A7-1E5C-0D3C-16CA-D194AA3B6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069" y="1343818"/>
            <a:ext cx="7287675" cy="50722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3E7142D-F88D-4FA4-1151-4C3E3C8FAB2D}"/>
              </a:ext>
            </a:extLst>
          </p:cNvPr>
          <p:cNvSpPr/>
          <p:nvPr/>
        </p:nvSpPr>
        <p:spPr>
          <a:xfrm>
            <a:off x="5313680" y="1903719"/>
            <a:ext cx="6351772" cy="4058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9333A8E-F0AC-E80A-1DDA-087E23B6FADE}"/>
              </a:ext>
            </a:extLst>
          </p:cNvPr>
          <p:cNvSpPr/>
          <p:nvPr/>
        </p:nvSpPr>
        <p:spPr>
          <a:xfrm>
            <a:off x="-269724" y="0"/>
            <a:ext cx="1082040" cy="6944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D17684-2B61-A7A1-9993-1D742FFF280D}"/>
              </a:ext>
            </a:extLst>
          </p:cNvPr>
          <p:cNvSpPr>
            <a:spLocks noGrp="1"/>
          </p:cNvSpPr>
          <p:nvPr>
            <p:ph type="title"/>
          </p:nvPr>
        </p:nvSpPr>
        <p:spPr/>
        <p:txBody>
          <a:bodyPr/>
          <a:lstStyle/>
          <a:p>
            <a:r>
              <a:rPr lang="en-US" dirty="0"/>
              <a:t>2. Set Criteria for Decision  </a:t>
            </a:r>
          </a:p>
        </p:txBody>
      </p:sp>
      <p:pic>
        <p:nvPicPr>
          <p:cNvPr id="4" name="Picture 6" descr="cute cartoon zombie Stock Vector | Adobe Stock">
            <a:extLst>
              <a:ext uri="{FF2B5EF4-FFF2-40B4-BE49-F238E27FC236}">
                <a16:creationId xmlns:a16="http://schemas.microsoft.com/office/drawing/2014/main" id="{40B641F9-32CA-FF04-17CE-C358772352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22"/>
          <a:stretch/>
        </p:blipFill>
        <p:spPr bwMode="auto">
          <a:xfrm flipH="1">
            <a:off x="10925620" y="21612"/>
            <a:ext cx="1266380" cy="1322206"/>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17">
            <a:extLst>
              <a:ext uri="{FF2B5EF4-FFF2-40B4-BE49-F238E27FC236}">
                <a16:creationId xmlns:a16="http://schemas.microsoft.com/office/drawing/2014/main" id="{0F54597D-5ED4-F7A9-2238-084C161E601F}"/>
              </a:ext>
            </a:extLst>
          </p:cNvPr>
          <p:cNvSpPr/>
          <p:nvPr/>
        </p:nvSpPr>
        <p:spPr>
          <a:xfrm>
            <a:off x="5349996" y="2012563"/>
            <a:ext cx="6315456" cy="3840601"/>
          </a:xfrm>
          <a:custGeom>
            <a:avLst/>
            <a:gdLst>
              <a:gd name="connsiteX0" fmla="*/ 0 w 6315456"/>
              <a:gd name="connsiteY0" fmla="*/ 0 h 3840601"/>
              <a:gd name="connsiteX1" fmla="*/ 573024 w 6315456"/>
              <a:gd name="connsiteY1" fmla="*/ 1621536 h 3840601"/>
              <a:gd name="connsiteX2" fmla="*/ 1560576 w 6315456"/>
              <a:gd name="connsiteY2" fmla="*/ 3011424 h 3840601"/>
              <a:gd name="connsiteX3" fmla="*/ 3096768 w 6315456"/>
              <a:gd name="connsiteY3" fmla="*/ 3681984 h 3840601"/>
              <a:gd name="connsiteX4" fmla="*/ 6315456 w 6315456"/>
              <a:gd name="connsiteY4" fmla="*/ 3840480 h 3840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456" h="3840601">
                <a:moveTo>
                  <a:pt x="0" y="0"/>
                </a:moveTo>
                <a:cubicBezTo>
                  <a:pt x="156464" y="559816"/>
                  <a:pt x="312928" y="1119632"/>
                  <a:pt x="573024" y="1621536"/>
                </a:cubicBezTo>
                <a:cubicBezTo>
                  <a:pt x="833120" y="2123440"/>
                  <a:pt x="1139952" y="2668016"/>
                  <a:pt x="1560576" y="3011424"/>
                </a:cubicBezTo>
                <a:cubicBezTo>
                  <a:pt x="1981200" y="3354832"/>
                  <a:pt x="2304288" y="3543808"/>
                  <a:pt x="3096768" y="3681984"/>
                </a:cubicBezTo>
                <a:cubicBezTo>
                  <a:pt x="3889248" y="3820160"/>
                  <a:pt x="5756656" y="3842512"/>
                  <a:pt x="6315456" y="3840480"/>
                </a:cubicBezTo>
              </a:path>
            </a:pathLst>
          </a:custGeom>
          <a:noFill/>
          <a:ln w="57150">
            <a:solidFill>
              <a:schemeClr val="tx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DC41E09-4B60-606B-E855-BB333D665AEF}"/>
              </a:ext>
            </a:extLst>
          </p:cNvPr>
          <p:cNvSpPr/>
          <p:nvPr/>
        </p:nvSpPr>
        <p:spPr>
          <a:xfrm>
            <a:off x="4587567" y="1267897"/>
            <a:ext cx="1482090" cy="530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P-value</a:t>
            </a:r>
          </a:p>
        </p:txBody>
      </p:sp>
      <p:sp>
        <p:nvSpPr>
          <p:cNvPr id="6" name="Content Placeholder 2">
            <a:extLst>
              <a:ext uri="{FF2B5EF4-FFF2-40B4-BE49-F238E27FC236}">
                <a16:creationId xmlns:a16="http://schemas.microsoft.com/office/drawing/2014/main" id="{FA98151E-F3C7-4CF2-DBF8-0752A1AE2953}"/>
              </a:ext>
            </a:extLst>
          </p:cNvPr>
          <p:cNvSpPr txBox="1">
            <a:spLocks/>
          </p:cNvSpPr>
          <p:nvPr/>
        </p:nvSpPr>
        <p:spPr>
          <a:xfrm>
            <a:off x="907009" y="1267897"/>
            <a:ext cx="3749367" cy="4643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500" dirty="0"/>
              <a:t>α</a:t>
            </a:r>
            <a:r>
              <a:rPr lang="en-US" sz="2500" dirty="0"/>
              <a:t> = 0.05</a:t>
            </a:r>
          </a:p>
          <a:p>
            <a:r>
              <a:rPr lang="en-US" sz="2500" dirty="0"/>
              <a:t>When </a:t>
            </a:r>
            <a:r>
              <a:rPr lang="el-GR" sz="2500" dirty="0"/>
              <a:t>α</a:t>
            </a:r>
            <a:r>
              <a:rPr lang="en-US" sz="2500" dirty="0"/>
              <a:t> = 0.05, the </a:t>
            </a:r>
            <a:r>
              <a:rPr lang="el-GR" sz="2500" dirty="0"/>
              <a:t>χ</a:t>
            </a:r>
            <a:r>
              <a:rPr lang="en-US" sz="2500" baseline="30000" dirty="0"/>
              <a:t>2</a:t>
            </a:r>
            <a:r>
              <a:rPr lang="en-US" sz="2500" dirty="0"/>
              <a:t> value is 5.99 </a:t>
            </a:r>
          </a:p>
          <a:p>
            <a:r>
              <a:rPr lang="en-US" sz="2500" dirty="0"/>
              <a:t>That is our criteria. </a:t>
            </a:r>
          </a:p>
          <a:p>
            <a:r>
              <a:rPr lang="en-US" sz="2500" dirty="0"/>
              <a:t>If we get a </a:t>
            </a:r>
            <a:r>
              <a:rPr lang="el-GR" sz="2500" dirty="0"/>
              <a:t>χ</a:t>
            </a:r>
            <a:r>
              <a:rPr lang="en-US" sz="2500" baseline="30000" dirty="0"/>
              <a:t>2 </a:t>
            </a:r>
            <a:r>
              <a:rPr lang="en-US" sz="2500" dirty="0"/>
              <a:t>value above 5.99, then we can reject our null hypothesis</a:t>
            </a:r>
          </a:p>
          <a:p>
            <a:endParaRPr lang="en-US" sz="2500" dirty="0"/>
          </a:p>
          <a:p>
            <a:endParaRPr lang="en-US" sz="2500" dirty="0"/>
          </a:p>
        </p:txBody>
      </p:sp>
      <p:cxnSp>
        <p:nvCxnSpPr>
          <p:cNvPr id="7" name="Straight Connector 6">
            <a:extLst>
              <a:ext uri="{FF2B5EF4-FFF2-40B4-BE49-F238E27FC236}">
                <a16:creationId xmlns:a16="http://schemas.microsoft.com/office/drawing/2014/main" id="{D4F28D4E-3D6E-1568-2518-665552E94924}"/>
              </a:ext>
            </a:extLst>
          </p:cNvPr>
          <p:cNvCxnSpPr>
            <a:cxnSpLocks/>
          </p:cNvCxnSpPr>
          <p:nvPr/>
        </p:nvCxnSpPr>
        <p:spPr>
          <a:xfrm flipV="1">
            <a:off x="8382322" y="5614107"/>
            <a:ext cx="0" cy="41339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0367E3-80B4-75AD-D50F-EA1AC60133B5}"/>
              </a:ext>
            </a:extLst>
          </p:cNvPr>
          <p:cNvCxnSpPr>
            <a:cxnSpLocks/>
          </p:cNvCxnSpPr>
          <p:nvPr/>
        </p:nvCxnSpPr>
        <p:spPr>
          <a:xfrm flipH="1">
            <a:off x="5278120" y="5614107"/>
            <a:ext cx="311912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3C8A6CB-A614-D561-ABC1-6E912995DC9E}"/>
              </a:ext>
            </a:extLst>
          </p:cNvPr>
          <p:cNvSpPr txBox="1"/>
          <p:nvPr/>
        </p:nvSpPr>
        <p:spPr>
          <a:xfrm>
            <a:off x="4262885" y="5496453"/>
            <a:ext cx="1087110" cy="369332"/>
          </a:xfrm>
          <a:prstGeom prst="rect">
            <a:avLst/>
          </a:prstGeom>
          <a:noFill/>
        </p:spPr>
        <p:txBody>
          <a:bodyPr wrap="square">
            <a:spAutoFit/>
          </a:bodyPr>
          <a:lstStyle/>
          <a:p>
            <a:r>
              <a:rPr lang="el-GR" sz="1800" b="1" dirty="0">
                <a:solidFill>
                  <a:srgbClr val="0070C0"/>
                </a:solidFill>
              </a:rPr>
              <a:t>α</a:t>
            </a:r>
            <a:r>
              <a:rPr lang="en-US" sz="1800" b="1" dirty="0">
                <a:solidFill>
                  <a:srgbClr val="0070C0"/>
                </a:solidFill>
              </a:rPr>
              <a:t> = 0.05</a:t>
            </a:r>
          </a:p>
        </p:txBody>
      </p:sp>
      <p:sp>
        <p:nvSpPr>
          <p:cNvPr id="23" name="TextBox 22">
            <a:extLst>
              <a:ext uri="{FF2B5EF4-FFF2-40B4-BE49-F238E27FC236}">
                <a16:creationId xmlns:a16="http://schemas.microsoft.com/office/drawing/2014/main" id="{7AEFB7A9-39C3-8A68-4C91-46BC71FF8304}"/>
              </a:ext>
            </a:extLst>
          </p:cNvPr>
          <p:cNvSpPr txBox="1"/>
          <p:nvPr/>
        </p:nvSpPr>
        <p:spPr>
          <a:xfrm>
            <a:off x="7731684" y="4929407"/>
            <a:ext cx="1875303" cy="584775"/>
          </a:xfrm>
          <a:prstGeom prst="rect">
            <a:avLst/>
          </a:prstGeom>
          <a:noFill/>
        </p:spPr>
        <p:txBody>
          <a:bodyPr wrap="square" rtlCol="0">
            <a:spAutoFit/>
          </a:bodyPr>
          <a:lstStyle/>
          <a:p>
            <a:pPr algn="ctr"/>
            <a:r>
              <a:rPr lang="en-US" sz="3200" b="1" dirty="0">
                <a:latin typeface="Karla" pitchFamily="2" charset="0"/>
                <a:ea typeface="Karla" pitchFamily="2" charset="0"/>
              </a:rPr>
              <a:t>5.99</a:t>
            </a:r>
          </a:p>
        </p:txBody>
      </p:sp>
      <p:sp>
        <p:nvSpPr>
          <p:cNvPr id="24" name="Rectangle: Folded Corner 23">
            <a:extLst>
              <a:ext uri="{FF2B5EF4-FFF2-40B4-BE49-F238E27FC236}">
                <a16:creationId xmlns:a16="http://schemas.microsoft.com/office/drawing/2014/main" id="{03E7DED9-62D4-20DC-71E0-A719A181EF22}"/>
              </a:ext>
            </a:extLst>
          </p:cNvPr>
          <p:cNvSpPr/>
          <p:nvPr/>
        </p:nvSpPr>
        <p:spPr>
          <a:xfrm rot="1462620">
            <a:off x="7589288" y="4371063"/>
            <a:ext cx="2011680" cy="1815918"/>
          </a:xfrm>
          <a:prstGeom prst="foldedCorner">
            <a:avLst/>
          </a:prstGeom>
          <a:solidFill>
            <a:srgbClr val="FFFF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radley Hand ITC" panose="03070402050302030203" pitchFamily="66" charset="0"/>
              </a:rPr>
              <a:t>I will always give you this number! But I do want you to know how to find it</a:t>
            </a:r>
          </a:p>
        </p:txBody>
      </p:sp>
    </p:spTree>
    <p:extLst>
      <p:ext uri="{BB962C8B-B14F-4D97-AF65-F5344CB8AC3E}">
        <p14:creationId xmlns:p14="http://schemas.microsoft.com/office/powerpoint/2010/main" val="1410522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1000" fill="hold"/>
                                        <p:tgtEl>
                                          <p:spTgt spid="24"/>
                                        </p:tgtEl>
                                        <p:attrNameLst>
                                          <p:attrName>ppt_w</p:attrName>
                                        </p:attrNameLst>
                                      </p:cBhvr>
                                      <p:tavLst>
                                        <p:tav tm="0">
                                          <p:val>
                                            <p:strVal val="#ppt_w+.3"/>
                                          </p:val>
                                        </p:tav>
                                        <p:tav tm="100000">
                                          <p:val>
                                            <p:strVal val="#ppt_w"/>
                                          </p:val>
                                        </p:tav>
                                      </p:tavLst>
                                    </p:anim>
                                    <p:anim calcmode="lin" valueType="num">
                                      <p:cBhvr>
                                        <p:cTn id="17" dur="1000" fill="hold"/>
                                        <p:tgtEl>
                                          <p:spTgt spid="24"/>
                                        </p:tgtEl>
                                        <p:attrNameLst>
                                          <p:attrName>ppt_h</p:attrName>
                                        </p:attrNameLst>
                                      </p:cBhvr>
                                      <p:tavLst>
                                        <p:tav tm="0">
                                          <p:val>
                                            <p:strVal val="#ppt_h"/>
                                          </p:val>
                                        </p:tav>
                                        <p:tav tm="100000">
                                          <p:val>
                                            <p:strVal val="#ppt_h"/>
                                          </p:val>
                                        </p:tav>
                                      </p:tavLst>
                                    </p:anim>
                                    <p:animEffect transition="in" filter="fade">
                                      <p:cBhvr>
                                        <p:cTn id="1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A70E-5460-0518-651C-6C406E774062}"/>
              </a:ext>
            </a:extLst>
          </p:cNvPr>
          <p:cNvSpPr>
            <a:spLocks noGrp="1"/>
          </p:cNvSpPr>
          <p:nvPr>
            <p:ph type="title"/>
          </p:nvPr>
        </p:nvSpPr>
        <p:spPr/>
        <p:txBody>
          <a:bodyPr/>
          <a:lstStyle/>
          <a:p>
            <a:r>
              <a:rPr lang="en-US" dirty="0"/>
              <a:t>Review and Reminders</a:t>
            </a:r>
          </a:p>
        </p:txBody>
      </p:sp>
      <p:sp>
        <p:nvSpPr>
          <p:cNvPr id="3" name="Content Placeholder 2">
            <a:extLst>
              <a:ext uri="{FF2B5EF4-FFF2-40B4-BE49-F238E27FC236}">
                <a16:creationId xmlns:a16="http://schemas.microsoft.com/office/drawing/2014/main" id="{9E0A1F50-71DE-2301-C4D9-2CEF3DBC505C}"/>
              </a:ext>
            </a:extLst>
          </p:cNvPr>
          <p:cNvSpPr>
            <a:spLocks noGrp="1"/>
          </p:cNvSpPr>
          <p:nvPr>
            <p:ph idx="1"/>
          </p:nvPr>
        </p:nvSpPr>
        <p:spPr/>
        <p:txBody>
          <a:bodyPr/>
          <a:lstStyle/>
          <a:p>
            <a:pPr marL="0" indent="0">
              <a:buNone/>
            </a:pPr>
            <a:r>
              <a:rPr lang="en-US" u="sng" dirty="0"/>
              <a:t>Reminders</a:t>
            </a:r>
          </a:p>
          <a:p>
            <a:r>
              <a:rPr lang="en-US" dirty="0"/>
              <a:t>Workshop due this Friday (5/26)</a:t>
            </a:r>
          </a:p>
          <a:p>
            <a:r>
              <a:rPr lang="en-US" dirty="0"/>
              <a:t>Reading Quiz due next Monday (5/29)</a:t>
            </a:r>
          </a:p>
          <a:p>
            <a:pPr marL="0" indent="0">
              <a:buNone/>
            </a:pPr>
            <a:endParaRPr lang="en-US" dirty="0"/>
          </a:p>
          <a:p>
            <a:pPr marL="0" indent="0">
              <a:buNone/>
            </a:pPr>
            <a:r>
              <a:rPr lang="en-US" u="sng" dirty="0"/>
              <a:t>Review</a:t>
            </a:r>
          </a:p>
          <a:p>
            <a:r>
              <a:rPr lang="en-US" dirty="0"/>
              <a:t>Null Hypothesis</a:t>
            </a:r>
          </a:p>
          <a:p>
            <a:r>
              <a:rPr lang="en-US" dirty="0"/>
              <a:t>Test of Significance</a:t>
            </a:r>
          </a:p>
          <a:p>
            <a:r>
              <a:rPr lang="en-US" dirty="0"/>
              <a:t>p-value and what it means</a:t>
            </a:r>
          </a:p>
        </p:txBody>
      </p:sp>
    </p:spTree>
    <p:extLst>
      <p:ext uri="{BB962C8B-B14F-4D97-AF65-F5344CB8AC3E}">
        <p14:creationId xmlns:p14="http://schemas.microsoft.com/office/powerpoint/2010/main" val="114468977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84A8B63-D7C6-4726-D2C0-66F033E79134}"/>
              </a:ext>
            </a:extLst>
          </p:cNvPr>
          <p:cNvSpPr/>
          <p:nvPr/>
        </p:nvSpPr>
        <p:spPr>
          <a:xfrm>
            <a:off x="-1295400" y="0"/>
            <a:ext cx="199644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BDA0E-0359-DFFF-BF81-5A73D09B3A60}"/>
              </a:ext>
            </a:extLst>
          </p:cNvPr>
          <p:cNvSpPr>
            <a:spLocks noGrp="1"/>
          </p:cNvSpPr>
          <p:nvPr>
            <p:ph type="title"/>
          </p:nvPr>
        </p:nvSpPr>
        <p:spPr/>
        <p:txBody>
          <a:bodyPr/>
          <a:lstStyle/>
          <a:p>
            <a:r>
              <a:rPr lang="en-US" dirty="0"/>
              <a:t>3. Compute our Statistic</a:t>
            </a:r>
          </a:p>
        </p:txBody>
      </p:sp>
      <p:sp>
        <p:nvSpPr>
          <p:cNvPr id="3" name="Content Placeholder 2">
            <a:extLst>
              <a:ext uri="{FF2B5EF4-FFF2-40B4-BE49-F238E27FC236}">
                <a16:creationId xmlns:a16="http://schemas.microsoft.com/office/drawing/2014/main" id="{64C01EB1-3047-0486-4F68-70E33BBEFB81}"/>
              </a:ext>
            </a:extLst>
          </p:cNvPr>
          <p:cNvSpPr>
            <a:spLocks noGrp="1"/>
          </p:cNvSpPr>
          <p:nvPr>
            <p:ph idx="1"/>
          </p:nvPr>
        </p:nvSpPr>
        <p:spPr>
          <a:xfrm>
            <a:off x="838200" y="1533237"/>
            <a:ext cx="10515600" cy="1042324"/>
          </a:xfrm>
        </p:spPr>
        <p:txBody>
          <a:bodyPr>
            <a:normAutofit lnSpcReduction="10000"/>
          </a:bodyPr>
          <a:lstStyle/>
          <a:p>
            <a:r>
              <a:rPr lang="en-US" sz="3200" dirty="0"/>
              <a:t>3 Groups in our Category</a:t>
            </a:r>
          </a:p>
          <a:p>
            <a:r>
              <a:rPr lang="en-US" sz="3200" dirty="0"/>
              <a:t>Formula:</a:t>
            </a:r>
          </a:p>
        </p:txBody>
      </p:sp>
      <p:pic>
        <p:nvPicPr>
          <p:cNvPr id="4" name="Picture 6" descr="cute cartoon zombie Stock Vector | Adobe Stock">
            <a:extLst>
              <a:ext uri="{FF2B5EF4-FFF2-40B4-BE49-F238E27FC236}">
                <a16:creationId xmlns:a16="http://schemas.microsoft.com/office/drawing/2014/main" id="{C89F83EB-ACBF-1C61-2440-55467D308C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22"/>
          <a:stretch/>
        </p:blipFill>
        <p:spPr bwMode="auto">
          <a:xfrm flipH="1">
            <a:off x="10925620" y="21612"/>
            <a:ext cx="1266380" cy="13222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8D8AF8-4801-C7ED-C5BB-5A5D453EB74E}"/>
              </a:ext>
            </a:extLst>
          </p:cNvPr>
          <p:cNvSpPr txBox="1"/>
          <p:nvPr/>
        </p:nvSpPr>
        <p:spPr>
          <a:xfrm>
            <a:off x="493302" y="4046080"/>
            <a:ext cx="3135351" cy="400110"/>
          </a:xfrm>
          <a:prstGeom prst="rect">
            <a:avLst/>
          </a:prstGeom>
          <a:noFill/>
        </p:spPr>
        <p:txBody>
          <a:bodyPr wrap="square" rtlCol="0">
            <a:spAutoFit/>
          </a:bodyPr>
          <a:lstStyle/>
          <a:p>
            <a:pPr algn="ctr"/>
            <a:r>
              <a:rPr lang="en-US" sz="2000" dirty="0"/>
              <a:t>(Obs. Freq. – Exp. Freq.)</a:t>
            </a:r>
            <a:r>
              <a:rPr lang="en-US" sz="2000" baseline="30000" dirty="0"/>
              <a:t>2</a:t>
            </a:r>
          </a:p>
        </p:txBody>
      </p:sp>
      <p:cxnSp>
        <p:nvCxnSpPr>
          <p:cNvPr id="6" name="Straight Connector 5">
            <a:extLst>
              <a:ext uri="{FF2B5EF4-FFF2-40B4-BE49-F238E27FC236}">
                <a16:creationId xmlns:a16="http://schemas.microsoft.com/office/drawing/2014/main" id="{F3B14582-1DC4-4421-08C4-161BFA56C9FE}"/>
              </a:ext>
            </a:extLst>
          </p:cNvPr>
          <p:cNvCxnSpPr>
            <a:cxnSpLocks/>
          </p:cNvCxnSpPr>
          <p:nvPr/>
        </p:nvCxnSpPr>
        <p:spPr>
          <a:xfrm>
            <a:off x="620368" y="4454953"/>
            <a:ext cx="2764294" cy="27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8630A87-816E-E422-87B8-F43854517421}"/>
              </a:ext>
            </a:extLst>
          </p:cNvPr>
          <p:cNvSpPr txBox="1"/>
          <p:nvPr/>
        </p:nvSpPr>
        <p:spPr>
          <a:xfrm>
            <a:off x="715169" y="4482212"/>
            <a:ext cx="2524215" cy="400110"/>
          </a:xfrm>
          <a:prstGeom prst="rect">
            <a:avLst/>
          </a:prstGeom>
          <a:noFill/>
        </p:spPr>
        <p:txBody>
          <a:bodyPr wrap="square" rtlCol="0">
            <a:spAutoFit/>
          </a:bodyPr>
          <a:lstStyle/>
          <a:p>
            <a:pPr algn="ctr"/>
            <a:r>
              <a:rPr lang="en-US" sz="2000" dirty="0"/>
              <a:t>Exp. Freq.</a:t>
            </a:r>
          </a:p>
        </p:txBody>
      </p:sp>
      <p:pic>
        <p:nvPicPr>
          <p:cNvPr id="8" name="Picture 2" descr="Chi Square Symbol 【Statistics, Copy and Paste】 | FB SYMBOLS">
            <a:extLst>
              <a:ext uri="{FF2B5EF4-FFF2-40B4-BE49-F238E27FC236}">
                <a16:creationId xmlns:a16="http://schemas.microsoft.com/office/drawing/2014/main" id="{BB40F850-689B-0F30-6996-C3F71CCFA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9372" y="4206150"/>
            <a:ext cx="484428" cy="6241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93DE3F-BD65-4501-C2BD-0C544159C64B}"/>
              </a:ext>
            </a:extLst>
          </p:cNvPr>
          <p:cNvSpPr txBox="1"/>
          <p:nvPr/>
        </p:nvSpPr>
        <p:spPr>
          <a:xfrm>
            <a:off x="10395584" y="4177312"/>
            <a:ext cx="484428" cy="707886"/>
          </a:xfrm>
          <a:prstGeom prst="rect">
            <a:avLst/>
          </a:prstGeom>
          <a:noFill/>
        </p:spPr>
        <p:txBody>
          <a:bodyPr wrap="none" rtlCol="0">
            <a:spAutoFit/>
          </a:bodyPr>
          <a:lstStyle/>
          <a:p>
            <a:r>
              <a:rPr lang="en-US" sz="4000" dirty="0"/>
              <a:t>=</a:t>
            </a:r>
          </a:p>
        </p:txBody>
      </p:sp>
      <p:sp>
        <p:nvSpPr>
          <p:cNvPr id="31" name="Rectangle 30">
            <a:extLst>
              <a:ext uri="{FF2B5EF4-FFF2-40B4-BE49-F238E27FC236}">
                <a16:creationId xmlns:a16="http://schemas.microsoft.com/office/drawing/2014/main" id="{3B5B3B22-31D5-1A40-AFC4-160CDDACBFC5}"/>
              </a:ext>
            </a:extLst>
          </p:cNvPr>
          <p:cNvSpPr/>
          <p:nvPr/>
        </p:nvSpPr>
        <p:spPr>
          <a:xfrm>
            <a:off x="1443526" y="2941323"/>
            <a:ext cx="13258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Male</a:t>
            </a:r>
          </a:p>
        </p:txBody>
      </p:sp>
      <p:sp>
        <p:nvSpPr>
          <p:cNvPr id="32" name="Rectangle 31">
            <a:extLst>
              <a:ext uri="{FF2B5EF4-FFF2-40B4-BE49-F238E27FC236}">
                <a16:creationId xmlns:a16="http://schemas.microsoft.com/office/drawing/2014/main" id="{5DAB6F70-2A43-7BD6-BC63-A130A52D2D43}"/>
              </a:ext>
            </a:extLst>
          </p:cNvPr>
          <p:cNvSpPr/>
          <p:nvPr/>
        </p:nvSpPr>
        <p:spPr>
          <a:xfrm>
            <a:off x="4553043" y="2941323"/>
            <a:ext cx="16306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Female</a:t>
            </a:r>
          </a:p>
        </p:txBody>
      </p:sp>
      <p:sp>
        <p:nvSpPr>
          <p:cNvPr id="33" name="Rectangle 32">
            <a:extLst>
              <a:ext uri="{FF2B5EF4-FFF2-40B4-BE49-F238E27FC236}">
                <a16:creationId xmlns:a16="http://schemas.microsoft.com/office/drawing/2014/main" id="{63F9B77C-16F7-9F2C-A097-1C5AD8B0FADF}"/>
              </a:ext>
            </a:extLst>
          </p:cNvPr>
          <p:cNvSpPr/>
          <p:nvPr/>
        </p:nvSpPr>
        <p:spPr>
          <a:xfrm>
            <a:off x="7883767" y="2955310"/>
            <a:ext cx="13258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a:t>
            </a:r>
          </a:p>
        </p:txBody>
      </p:sp>
      <p:sp>
        <p:nvSpPr>
          <p:cNvPr id="34" name="Rectangle 33">
            <a:extLst>
              <a:ext uri="{FF2B5EF4-FFF2-40B4-BE49-F238E27FC236}">
                <a16:creationId xmlns:a16="http://schemas.microsoft.com/office/drawing/2014/main" id="{F8974406-D765-E37D-C7F3-87FE451BDD70}"/>
              </a:ext>
            </a:extLst>
          </p:cNvPr>
          <p:cNvSpPr/>
          <p:nvPr/>
        </p:nvSpPr>
        <p:spPr>
          <a:xfrm>
            <a:off x="14096901" y="2955310"/>
            <a:ext cx="853440" cy="381000"/>
          </a:xfrm>
          <a:custGeom>
            <a:avLst/>
            <a:gdLst>
              <a:gd name="connsiteX0" fmla="*/ 0 w 853440"/>
              <a:gd name="connsiteY0" fmla="*/ 0 h 381000"/>
              <a:gd name="connsiteX1" fmla="*/ 409651 w 853440"/>
              <a:gd name="connsiteY1" fmla="*/ 0 h 381000"/>
              <a:gd name="connsiteX2" fmla="*/ 853440 w 853440"/>
              <a:gd name="connsiteY2" fmla="*/ 0 h 381000"/>
              <a:gd name="connsiteX3" fmla="*/ 853440 w 853440"/>
              <a:gd name="connsiteY3" fmla="*/ 381000 h 381000"/>
              <a:gd name="connsiteX4" fmla="*/ 452323 w 853440"/>
              <a:gd name="connsiteY4" fmla="*/ 381000 h 381000"/>
              <a:gd name="connsiteX5" fmla="*/ 0 w 853440"/>
              <a:gd name="connsiteY5" fmla="*/ 381000 h 381000"/>
              <a:gd name="connsiteX6" fmla="*/ 0 w 853440"/>
              <a:gd name="connsiteY6"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440" h="381000" extrusionOk="0">
                <a:moveTo>
                  <a:pt x="0" y="0"/>
                </a:moveTo>
                <a:cubicBezTo>
                  <a:pt x="144817" y="-39133"/>
                  <a:pt x="254338" y="44993"/>
                  <a:pt x="409651" y="0"/>
                </a:cubicBezTo>
                <a:cubicBezTo>
                  <a:pt x="564964" y="-44993"/>
                  <a:pt x="679795" y="7795"/>
                  <a:pt x="853440" y="0"/>
                </a:cubicBezTo>
                <a:cubicBezTo>
                  <a:pt x="858080" y="119182"/>
                  <a:pt x="839600" y="279253"/>
                  <a:pt x="853440" y="381000"/>
                </a:cubicBezTo>
                <a:cubicBezTo>
                  <a:pt x="748772" y="414912"/>
                  <a:pt x="558967" y="365206"/>
                  <a:pt x="452323" y="381000"/>
                </a:cubicBezTo>
                <a:cubicBezTo>
                  <a:pt x="345679" y="396794"/>
                  <a:pt x="156672" y="368815"/>
                  <a:pt x="0" y="381000"/>
                </a:cubicBezTo>
                <a:cubicBezTo>
                  <a:pt x="-14954" y="271973"/>
                  <a:pt x="32490" y="147106"/>
                  <a:pt x="0" y="0"/>
                </a:cubicBezTo>
                <a:close/>
              </a:path>
            </a:pathLst>
          </a:custGeom>
          <a:noFill/>
          <a:ln>
            <a:solidFill>
              <a:srgbClr val="FFFF00"/>
            </a:solidFill>
            <a:extLst>
              <a:ext uri="{C807C97D-BFC1-408E-A445-0C87EB9F89A2}">
                <ask:lineSketchStyleProps xmlns:ask="http://schemas.microsoft.com/office/drawing/2018/sketchyshapes" sd="2425601036">
                  <a:prstGeom prst="rect">
                    <a:avLst/>
                  </a:prstGeom>
                  <ask:type>
                    <ask:lineSketchScribble/>
                  </ask:type>
                </ask:lineSketchStyleProps>
              </a:ext>
            </a:extLst>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FE48FFA-1C1A-AF31-F3F1-FBBFB1F7D616}"/>
              </a:ext>
            </a:extLst>
          </p:cNvPr>
          <p:cNvSpPr txBox="1"/>
          <p:nvPr/>
        </p:nvSpPr>
        <p:spPr>
          <a:xfrm>
            <a:off x="3827767" y="4059743"/>
            <a:ext cx="3135351" cy="400110"/>
          </a:xfrm>
          <a:prstGeom prst="rect">
            <a:avLst/>
          </a:prstGeom>
          <a:noFill/>
        </p:spPr>
        <p:txBody>
          <a:bodyPr wrap="square" rtlCol="0">
            <a:spAutoFit/>
          </a:bodyPr>
          <a:lstStyle/>
          <a:p>
            <a:pPr algn="ctr"/>
            <a:r>
              <a:rPr lang="en-US" sz="2000" dirty="0"/>
              <a:t>(Obs. Freq. – Exp. Freq.)</a:t>
            </a:r>
            <a:r>
              <a:rPr lang="en-US" sz="2000" baseline="30000" dirty="0"/>
              <a:t>2</a:t>
            </a:r>
          </a:p>
        </p:txBody>
      </p:sp>
      <p:cxnSp>
        <p:nvCxnSpPr>
          <p:cNvPr id="40" name="Straight Connector 39">
            <a:extLst>
              <a:ext uri="{FF2B5EF4-FFF2-40B4-BE49-F238E27FC236}">
                <a16:creationId xmlns:a16="http://schemas.microsoft.com/office/drawing/2014/main" id="{E7962A63-3B6B-76DF-8B78-E2BBF8448D2A}"/>
              </a:ext>
            </a:extLst>
          </p:cNvPr>
          <p:cNvCxnSpPr>
            <a:cxnSpLocks/>
          </p:cNvCxnSpPr>
          <p:nvPr/>
        </p:nvCxnSpPr>
        <p:spPr>
          <a:xfrm>
            <a:off x="4010137" y="4482279"/>
            <a:ext cx="2764294" cy="27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F5AEF85-02EC-2305-6B97-44E5DDE7F950}"/>
              </a:ext>
            </a:extLst>
          </p:cNvPr>
          <p:cNvSpPr txBox="1"/>
          <p:nvPr/>
        </p:nvSpPr>
        <p:spPr>
          <a:xfrm>
            <a:off x="4049634" y="4495875"/>
            <a:ext cx="2524215" cy="400110"/>
          </a:xfrm>
          <a:prstGeom prst="rect">
            <a:avLst/>
          </a:prstGeom>
          <a:noFill/>
        </p:spPr>
        <p:txBody>
          <a:bodyPr wrap="square" rtlCol="0">
            <a:spAutoFit/>
          </a:bodyPr>
          <a:lstStyle/>
          <a:p>
            <a:pPr algn="ctr"/>
            <a:r>
              <a:rPr lang="en-US" sz="2000" dirty="0"/>
              <a:t>Exp. Freq.</a:t>
            </a:r>
          </a:p>
        </p:txBody>
      </p:sp>
      <p:sp>
        <p:nvSpPr>
          <p:cNvPr id="47" name="TextBox 46">
            <a:extLst>
              <a:ext uri="{FF2B5EF4-FFF2-40B4-BE49-F238E27FC236}">
                <a16:creationId xmlns:a16="http://schemas.microsoft.com/office/drawing/2014/main" id="{AF71A57F-C605-D242-A42A-11F78D4E763C}"/>
              </a:ext>
            </a:extLst>
          </p:cNvPr>
          <p:cNvSpPr txBox="1"/>
          <p:nvPr/>
        </p:nvSpPr>
        <p:spPr>
          <a:xfrm>
            <a:off x="3516491" y="4220602"/>
            <a:ext cx="394660" cy="523220"/>
          </a:xfrm>
          <a:prstGeom prst="rect">
            <a:avLst/>
          </a:prstGeom>
          <a:noFill/>
        </p:spPr>
        <p:txBody>
          <a:bodyPr wrap="none" rtlCol="0">
            <a:spAutoFit/>
          </a:bodyPr>
          <a:lstStyle/>
          <a:p>
            <a:r>
              <a:rPr lang="en-US" sz="2800" dirty="0"/>
              <a:t>+</a:t>
            </a:r>
          </a:p>
        </p:txBody>
      </p:sp>
      <p:sp>
        <p:nvSpPr>
          <p:cNvPr id="48" name="TextBox 47">
            <a:extLst>
              <a:ext uri="{FF2B5EF4-FFF2-40B4-BE49-F238E27FC236}">
                <a16:creationId xmlns:a16="http://schemas.microsoft.com/office/drawing/2014/main" id="{73E6D491-ADB6-39BB-BF46-6ABD0A7B46EA}"/>
              </a:ext>
            </a:extLst>
          </p:cNvPr>
          <p:cNvSpPr txBox="1"/>
          <p:nvPr/>
        </p:nvSpPr>
        <p:spPr>
          <a:xfrm>
            <a:off x="6821327" y="4234265"/>
            <a:ext cx="394660" cy="523220"/>
          </a:xfrm>
          <a:prstGeom prst="rect">
            <a:avLst/>
          </a:prstGeom>
          <a:noFill/>
        </p:spPr>
        <p:txBody>
          <a:bodyPr wrap="none" rtlCol="0">
            <a:spAutoFit/>
          </a:bodyPr>
          <a:lstStyle/>
          <a:p>
            <a:r>
              <a:rPr lang="en-US" sz="2800" dirty="0"/>
              <a:t>+</a:t>
            </a:r>
          </a:p>
        </p:txBody>
      </p:sp>
      <p:sp>
        <p:nvSpPr>
          <p:cNvPr id="49" name="TextBox 48">
            <a:extLst>
              <a:ext uri="{FF2B5EF4-FFF2-40B4-BE49-F238E27FC236}">
                <a16:creationId xmlns:a16="http://schemas.microsoft.com/office/drawing/2014/main" id="{B77BD44A-44F6-9509-454B-A2B173C6782B}"/>
              </a:ext>
            </a:extLst>
          </p:cNvPr>
          <p:cNvSpPr txBox="1"/>
          <p:nvPr/>
        </p:nvSpPr>
        <p:spPr>
          <a:xfrm>
            <a:off x="7062733" y="4082102"/>
            <a:ext cx="3135351" cy="400110"/>
          </a:xfrm>
          <a:prstGeom prst="rect">
            <a:avLst/>
          </a:prstGeom>
          <a:noFill/>
        </p:spPr>
        <p:txBody>
          <a:bodyPr wrap="square" rtlCol="0">
            <a:spAutoFit/>
          </a:bodyPr>
          <a:lstStyle/>
          <a:p>
            <a:pPr algn="ctr"/>
            <a:r>
              <a:rPr lang="en-US" sz="2000" dirty="0"/>
              <a:t>(Obs. Freq. – Exp. Freq.)</a:t>
            </a:r>
            <a:r>
              <a:rPr lang="en-US" sz="2000" baseline="30000" dirty="0"/>
              <a:t>2</a:t>
            </a:r>
          </a:p>
        </p:txBody>
      </p:sp>
      <p:cxnSp>
        <p:nvCxnSpPr>
          <p:cNvPr id="50" name="Straight Connector 49">
            <a:extLst>
              <a:ext uri="{FF2B5EF4-FFF2-40B4-BE49-F238E27FC236}">
                <a16:creationId xmlns:a16="http://schemas.microsoft.com/office/drawing/2014/main" id="{C4F097AE-9792-F487-0B30-4C2E86A4BF4C}"/>
              </a:ext>
            </a:extLst>
          </p:cNvPr>
          <p:cNvCxnSpPr>
            <a:cxnSpLocks/>
          </p:cNvCxnSpPr>
          <p:nvPr/>
        </p:nvCxnSpPr>
        <p:spPr>
          <a:xfrm>
            <a:off x="7245103" y="4504638"/>
            <a:ext cx="2764294" cy="27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BA51D20-0323-754F-8CA1-F38B05D246A8}"/>
              </a:ext>
            </a:extLst>
          </p:cNvPr>
          <p:cNvSpPr txBox="1"/>
          <p:nvPr/>
        </p:nvSpPr>
        <p:spPr>
          <a:xfrm>
            <a:off x="7284600" y="4518234"/>
            <a:ext cx="2524215" cy="400110"/>
          </a:xfrm>
          <a:prstGeom prst="rect">
            <a:avLst/>
          </a:prstGeom>
          <a:noFill/>
        </p:spPr>
        <p:txBody>
          <a:bodyPr wrap="square" rtlCol="0">
            <a:spAutoFit/>
          </a:bodyPr>
          <a:lstStyle/>
          <a:p>
            <a:pPr algn="ctr"/>
            <a:r>
              <a:rPr lang="en-US" sz="2000" dirty="0"/>
              <a:t>Exp. Freq.</a:t>
            </a:r>
          </a:p>
        </p:txBody>
      </p:sp>
    </p:spTree>
    <p:extLst>
      <p:ext uri="{BB962C8B-B14F-4D97-AF65-F5344CB8AC3E}">
        <p14:creationId xmlns:p14="http://schemas.microsoft.com/office/powerpoint/2010/main" val="929284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F41F-A344-C3D1-75C0-EB360CAA4512}"/>
              </a:ext>
            </a:extLst>
          </p:cNvPr>
          <p:cNvSpPr>
            <a:spLocks noGrp="1"/>
          </p:cNvSpPr>
          <p:nvPr>
            <p:ph type="title"/>
          </p:nvPr>
        </p:nvSpPr>
        <p:spPr/>
        <p:txBody>
          <a:bodyPr/>
          <a:lstStyle/>
          <a:p>
            <a:r>
              <a:rPr lang="en-US" dirty="0"/>
              <a:t>3. Compute our Statistic</a:t>
            </a:r>
          </a:p>
        </p:txBody>
      </p:sp>
      <p:pic>
        <p:nvPicPr>
          <p:cNvPr id="4" name="Picture 6" descr="cute cartoon zombie Stock Vector | Adobe Stock">
            <a:extLst>
              <a:ext uri="{FF2B5EF4-FFF2-40B4-BE49-F238E27FC236}">
                <a16:creationId xmlns:a16="http://schemas.microsoft.com/office/drawing/2014/main" id="{ADFAF617-57E0-2AAB-A662-768B6197AD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22"/>
          <a:stretch/>
        </p:blipFill>
        <p:spPr bwMode="auto">
          <a:xfrm flipH="1">
            <a:off x="10925620" y="21612"/>
            <a:ext cx="1266380" cy="13222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8A373003-FB69-0E24-20A6-EA17124EC0C6}"/>
              </a:ext>
            </a:extLst>
          </p:cNvPr>
          <p:cNvGraphicFramePr>
            <a:graphicFrameLocks noGrp="1"/>
          </p:cNvGraphicFramePr>
          <p:nvPr>
            <p:extLst>
              <p:ext uri="{D42A27DB-BD31-4B8C-83A1-F6EECF244321}">
                <p14:modId xmlns:p14="http://schemas.microsoft.com/office/powerpoint/2010/main" val="794717718"/>
              </p:ext>
            </p:extLst>
          </p:nvPr>
        </p:nvGraphicFramePr>
        <p:xfrm>
          <a:off x="1158289" y="1343818"/>
          <a:ext cx="9875421" cy="2515221"/>
        </p:xfrm>
        <a:graphic>
          <a:graphicData uri="http://schemas.openxmlformats.org/drawingml/2006/table">
            <a:tbl>
              <a:tblPr firstRow="1" bandRow="1">
                <a:tableStyleId>{775DCB02-9BB8-47FD-8907-85C794F793BA}</a:tableStyleId>
              </a:tblPr>
              <a:tblGrid>
                <a:gridCol w="2148791">
                  <a:extLst>
                    <a:ext uri="{9D8B030D-6E8A-4147-A177-3AD203B41FA5}">
                      <a16:colId xmlns:a16="http://schemas.microsoft.com/office/drawing/2014/main" val="2588455574"/>
                    </a:ext>
                  </a:extLst>
                </a:gridCol>
                <a:gridCol w="2091055">
                  <a:extLst>
                    <a:ext uri="{9D8B030D-6E8A-4147-A177-3AD203B41FA5}">
                      <a16:colId xmlns:a16="http://schemas.microsoft.com/office/drawing/2014/main" val="1891243918"/>
                    </a:ext>
                  </a:extLst>
                </a:gridCol>
                <a:gridCol w="2191385">
                  <a:extLst>
                    <a:ext uri="{9D8B030D-6E8A-4147-A177-3AD203B41FA5}">
                      <a16:colId xmlns:a16="http://schemas.microsoft.com/office/drawing/2014/main" val="747986999"/>
                    </a:ext>
                  </a:extLst>
                </a:gridCol>
                <a:gridCol w="1661160">
                  <a:extLst>
                    <a:ext uri="{9D8B030D-6E8A-4147-A177-3AD203B41FA5}">
                      <a16:colId xmlns:a16="http://schemas.microsoft.com/office/drawing/2014/main" val="3783188546"/>
                    </a:ext>
                  </a:extLst>
                </a:gridCol>
                <a:gridCol w="1783030">
                  <a:extLst>
                    <a:ext uri="{9D8B030D-6E8A-4147-A177-3AD203B41FA5}">
                      <a16:colId xmlns:a16="http://schemas.microsoft.com/office/drawing/2014/main" val="2101920863"/>
                    </a:ext>
                  </a:extLst>
                </a:gridCol>
              </a:tblGrid>
              <a:tr h="907554">
                <a:tc>
                  <a:txBody>
                    <a:bodyPr/>
                    <a:lstStyle/>
                    <a:p>
                      <a:endParaRPr lang="en-US" sz="2700" dirty="0">
                        <a:latin typeface="Karla" pitchFamily="2" charset="0"/>
                        <a:ea typeface="Karla" pitchFamily="2"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tc>
                  <a:txBody>
                    <a:bodyPr/>
                    <a:lstStyle/>
                    <a:p>
                      <a:pPr algn="ctr"/>
                      <a:r>
                        <a:rPr lang="en-US" sz="2700" dirty="0">
                          <a:solidFill>
                            <a:schemeClr val="tx1"/>
                          </a:solidFill>
                          <a:latin typeface="Karla" pitchFamily="2" charset="0"/>
                          <a:ea typeface="Karla" pitchFamily="2" charset="0"/>
                        </a:rPr>
                        <a:t>Male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tc>
                  <a:txBody>
                    <a:bodyPr/>
                    <a:lstStyle/>
                    <a:p>
                      <a:pPr algn="ctr"/>
                      <a:r>
                        <a:rPr lang="en-US" sz="2700" dirty="0">
                          <a:solidFill>
                            <a:schemeClr val="tx1"/>
                          </a:solidFill>
                          <a:latin typeface="Karla" pitchFamily="2" charset="0"/>
                          <a:ea typeface="Karla" pitchFamily="2" charset="0"/>
                        </a:rPr>
                        <a:t>Female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tc>
                  <a:txBody>
                    <a:bodyPr/>
                    <a:lstStyle/>
                    <a:p>
                      <a:pPr algn="ctr"/>
                      <a:r>
                        <a:rPr lang="en-US" sz="2700" dirty="0">
                          <a:solidFill>
                            <a:schemeClr val="tx1"/>
                          </a:solidFill>
                          <a:latin typeface="Karla" pitchFamily="2" charset="0"/>
                          <a:ea typeface="Karla" pitchFamily="2" charset="0"/>
                        </a:rPr>
                        <a: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tc>
                  <a:txBody>
                    <a:bodyPr/>
                    <a:lstStyle/>
                    <a:p>
                      <a:pPr algn="ctr"/>
                      <a:r>
                        <a:rPr lang="en-US" sz="2700" dirty="0">
                          <a:solidFill>
                            <a:schemeClr val="tx1"/>
                          </a:solidFill>
                          <a:latin typeface="Karla" pitchFamily="2" charset="0"/>
                          <a:ea typeface="Karla" pitchFamily="2" charset="0"/>
                        </a:rPr>
                        <a:t>Total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extLst>
                  <a:ext uri="{0D108BD9-81ED-4DB2-BD59-A6C34878D82A}">
                    <a16:rowId xmlns:a16="http://schemas.microsoft.com/office/drawing/2014/main" val="3655581421"/>
                  </a:ext>
                </a:extLst>
              </a:tr>
              <a:tr h="1607667">
                <a:tc>
                  <a:txBody>
                    <a:bodyPr/>
                    <a:lstStyle/>
                    <a:p>
                      <a:pPr algn="ctr"/>
                      <a:r>
                        <a:rPr lang="en-US" sz="2700" b="1" dirty="0">
                          <a:latin typeface="Karla" pitchFamily="2" charset="0"/>
                          <a:ea typeface="Karla" pitchFamily="2" charset="0"/>
                        </a:rPr>
                        <a:t>Observed Frequency</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tc>
                  <a:txBody>
                    <a:bodyPr/>
                    <a:lstStyle/>
                    <a:p>
                      <a:pPr algn="ctr"/>
                      <a:r>
                        <a:rPr lang="en-US" sz="2700" b="1" dirty="0">
                          <a:latin typeface="Karla" pitchFamily="2" charset="0"/>
                          <a:ea typeface="Karla" pitchFamily="2" charset="0"/>
                        </a:rPr>
                        <a:t>407</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latin typeface="Karla" pitchFamily="2" charset="0"/>
                          <a:ea typeface="Karla" pitchFamily="2" charset="0"/>
                        </a:rPr>
                        <a:t>127</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latin typeface="Karla" pitchFamily="2" charset="0"/>
                          <a:ea typeface="Karla" pitchFamily="2" charset="0"/>
                        </a:rPr>
                        <a:t>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dirty="0">
                          <a:latin typeface="Karla" pitchFamily="2" charset="0"/>
                          <a:ea typeface="Karla" pitchFamily="2" charset="0"/>
                        </a:rPr>
                        <a:t>534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2161827"/>
                  </a:ext>
                </a:extLst>
              </a:tr>
            </a:tbl>
          </a:graphicData>
        </a:graphic>
      </p:graphicFrame>
      <p:pic>
        <p:nvPicPr>
          <p:cNvPr id="1026" name="Picture 2" descr="How will the next Congress affect US policy on Ukraine, China, the economy,  and more? - Atlantic Council">
            <a:extLst>
              <a:ext uri="{FF2B5EF4-FFF2-40B4-BE49-F238E27FC236}">
                <a16:creationId xmlns:a16="http://schemas.microsoft.com/office/drawing/2014/main" id="{46F801A6-9DFA-D2C4-484F-7CC007F80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0594" y="4340873"/>
            <a:ext cx="2763457" cy="1843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505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84A8B63-D7C6-4726-D2C0-66F033E79134}"/>
              </a:ext>
            </a:extLst>
          </p:cNvPr>
          <p:cNvSpPr/>
          <p:nvPr/>
        </p:nvSpPr>
        <p:spPr>
          <a:xfrm>
            <a:off x="-1295400" y="0"/>
            <a:ext cx="199644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BDA0E-0359-DFFF-BF81-5A73D09B3A60}"/>
              </a:ext>
            </a:extLst>
          </p:cNvPr>
          <p:cNvSpPr>
            <a:spLocks noGrp="1"/>
          </p:cNvSpPr>
          <p:nvPr>
            <p:ph type="title"/>
          </p:nvPr>
        </p:nvSpPr>
        <p:spPr/>
        <p:txBody>
          <a:bodyPr/>
          <a:lstStyle/>
          <a:p>
            <a:r>
              <a:rPr lang="en-US" dirty="0"/>
              <a:t>3. Compute our Statistic</a:t>
            </a:r>
          </a:p>
        </p:txBody>
      </p:sp>
      <p:sp>
        <p:nvSpPr>
          <p:cNvPr id="3" name="Content Placeholder 2">
            <a:extLst>
              <a:ext uri="{FF2B5EF4-FFF2-40B4-BE49-F238E27FC236}">
                <a16:creationId xmlns:a16="http://schemas.microsoft.com/office/drawing/2014/main" id="{64C01EB1-3047-0486-4F68-70E33BBEFB81}"/>
              </a:ext>
            </a:extLst>
          </p:cNvPr>
          <p:cNvSpPr>
            <a:spLocks noGrp="1"/>
          </p:cNvSpPr>
          <p:nvPr>
            <p:ph idx="1"/>
          </p:nvPr>
        </p:nvSpPr>
        <p:spPr>
          <a:xfrm>
            <a:off x="838200" y="1533237"/>
            <a:ext cx="10515600" cy="1042324"/>
          </a:xfrm>
        </p:spPr>
        <p:txBody>
          <a:bodyPr>
            <a:normAutofit lnSpcReduction="10000"/>
          </a:bodyPr>
          <a:lstStyle/>
          <a:p>
            <a:r>
              <a:rPr lang="en-US" sz="3200" dirty="0"/>
              <a:t>3 Groups in our Category</a:t>
            </a:r>
          </a:p>
          <a:p>
            <a:r>
              <a:rPr lang="en-US" sz="3200" dirty="0"/>
              <a:t>Formula:</a:t>
            </a:r>
          </a:p>
        </p:txBody>
      </p:sp>
      <p:pic>
        <p:nvPicPr>
          <p:cNvPr id="4" name="Picture 6" descr="cute cartoon zombie Stock Vector | Adobe Stock">
            <a:extLst>
              <a:ext uri="{FF2B5EF4-FFF2-40B4-BE49-F238E27FC236}">
                <a16:creationId xmlns:a16="http://schemas.microsoft.com/office/drawing/2014/main" id="{C89F83EB-ACBF-1C61-2440-55467D308C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22"/>
          <a:stretch/>
        </p:blipFill>
        <p:spPr bwMode="auto">
          <a:xfrm flipH="1">
            <a:off x="10925620" y="21612"/>
            <a:ext cx="1266380" cy="13222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i Square Symbol 【Statistics, Copy and Paste】 | FB SYMBOLS">
            <a:extLst>
              <a:ext uri="{FF2B5EF4-FFF2-40B4-BE49-F238E27FC236}">
                <a16:creationId xmlns:a16="http://schemas.microsoft.com/office/drawing/2014/main" id="{BB40F850-689B-0F30-6996-C3F71CCFA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9372" y="4206150"/>
            <a:ext cx="484428" cy="6241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93DE3F-BD65-4501-C2BD-0C544159C64B}"/>
              </a:ext>
            </a:extLst>
          </p:cNvPr>
          <p:cNvSpPr txBox="1"/>
          <p:nvPr/>
        </p:nvSpPr>
        <p:spPr>
          <a:xfrm>
            <a:off x="10395584" y="4177312"/>
            <a:ext cx="484428" cy="707886"/>
          </a:xfrm>
          <a:prstGeom prst="rect">
            <a:avLst/>
          </a:prstGeom>
          <a:noFill/>
        </p:spPr>
        <p:txBody>
          <a:bodyPr wrap="none" rtlCol="0">
            <a:spAutoFit/>
          </a:bodyPr>
          <a:lstStyle/>
          <a:p>
            <a:r>
              <a:rPr lang="en-US" sz="4000" dirty="0"/>
              <a:t>=</a:t>
            </a:r>
          </a:p>
        </p:txBody>
      </p:sp>
      <p:sp>
        <p:nvSpPr>
          <p:cNvPr id="31" name="Rectangle 30">
            <a:extLst>
              <a:ext uri="{FF2B5EF4-FFF2-40B4-BE49-F238E27FC236}">
                <a16:creationId xmlns:a16="http://schemas.microsoft.com/office/drawing/2014/main" id="{3B5B3B22-31D5-1A40-AFC4-160CDDACBFC5}"/>
              </a:ext>
            </a:extLst>
          </p:cNvPr>
          <p:cNvSpPr/>
          <p:nvPr/>
        </p:nvSpPr>
        <p:spPr>
          <a:xfrm>
            <a:off x="1443526" y="2941323"/>
            <a:ext cx="13258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Male</a:t>
            </a:r>
          </a:p>
        </p:txBody>
      </p:sp>
      <p:sp>
        <p:nvSpPr>
          <p:cNvPr id="32" name="Rectangle 31">
            <a:extLst>
              <a:ext uri="{FF2B5EF4-FFF2-40B4-BE49-F238E27FC236}">
                <a16:creationId xmlns:a16="http://schemas.microsoft.com/office/drawing/2014/main" id="{5DAB6F70-2A43-7BD6-BC63-A130A52D2D43}"/>
              </a:ext>
            </a:extLst>
          </p:cNvPr>
          <p:cNvSpPr/>
          <p:nvPr/>
        </p:nvSpPr>
        <p:spPr>
          <a:xfrm>
            <a:off x="4553043" y="2941323"/>
            <a:ext cx="16306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Female</a:t>
            </a:r>
          </a:p>
        </p:txBody>
      </p:sp>
      <p:sp>
        <p:nvSpPr>
          <p:cNvPr id="33" name="Rectangle 32">
            <a:extLst>
              <a:ext uri="{FF2B5EF4-FFF2-40B4-BE49-F238E27FC236}">
                <a16:creationId xmlns:a16="http://schemas.microsoft.com/office/drawing/2014/main" id="{63F9B77C-16F7-9F2C-A097-1C5AD8B0FADF}"/>
              </a:ext>
            </a:extLst>
          </p:cNvPr>
          <p:cNvSpPr/>
          <p:nvPr/>
        </p:nvSpPr>
        <p:spPr>
          <a:xfrm>
            <a:off x="7883767" y="2955310"/>
            <a:ext cx="13258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a:t>
            </a:r>
          </a:p>
        </p:txBody>
      </p:sp>
      <p:sp>
        <p:nvSpPr>
          <p:cNvPr id="10" name="TextBox 9">
            <a:extLst>
              <a:ext uri="{FF2B5EF4-FFF2-40B4-BE49-F238E27FC236}">
                <a16:creationId xmlns:a16="http://schemas.microsoft.com/office/drawing/2014/main" id="{1D900928-9F7E-D62D-C343-6106F7C59D82}"/>
              </a:ext>
            </a:extLst>
          </p:cNvPr>
          <p:cNvSpPr txBox="1"/>
          <p:nvPr/>
        </p:nvSpPr>
        <p:spPr>
          <a:xfrm>
            <a:off x="493302" y="4046080"/>
            <a:ext cx="3135351" cy="400110"/>
          </a:xfrm>
          <a:prstGeom prst="rect">
            <a:avLst/>
          </a:prstGeom>
          <a:noFill/>
        </p:spPr>
        <p:txBody>
          <a:bodyPr wrap="square" rtlCol="0">
            <a:spAutoFit/>
          </a:bodyPr>
          <a:lstStyle/>
          <a:p>
            <a:pPr algn="ctr"/>
            <a:r>
              <a:rPr lang="en-US" sz="2000" dirty="0"/>
              <a:t>(</a:t>
            </a:r>
            <a:r>
              <a:rPr lang="en-US" sz="2000" b="1" dirty="0">
                <a:latin typeface="Karla" pitchFamily="2" charset="0"/>
              </a:rPr>
              <a:t>407</a:t>
            </a:r>
            <a:r>
              <a:rPr lang="en-US" sz="2000" dirty="0"/>
              <a:t> – Exp. Freq.)</a:t>
            </a:r>
            <a:r>
              <a:rPr lang="en-US" sz="2000" baseline="30000" dirty="0"/>
              <a:t>2</a:t>
            </a:r>
          </a:p>
        </p:txBody>
      </p:sp>
      <p:cxnSp>
        <p:nvCxnSpPr>
          <p:cNvPr id="11" name="Straight Connector 10">
            <a:extLst>
              <a:ext uri="{FF2B5EF4-FFF2-40B4-BE49-F238E27FC236}">
                <a16:creationId xmlns:a16="http://schemas.microsoft.com/office/drawing/2014/main" id="{D3389E01-A9AB-B05E-5B87-7093916A5EFF}"/>
              </a:ext>
            </a:extLst>
          </p:cNvPr>
          <p:cNvCxnSpPr>
            <a:cxnSpLocks/>
          </p:cNvCxnSpPr>
          <p:nvPr/>
        </p:nvCxnSpPr>
        <p:spPr>
          <a:xfrm>
            <a:off x="620368" y="4454953"/>
            <a:ext cx="2764294" cy="27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EC4B852-ED89-AF1A-FA33-DF44431BD8FD}"/>
              </a:ext>
            </a:extLst>
          </p:cNvPr>
          <p:cNvSpPr txBox="1"/>
          <p:nvPr/>
        </p:nvSpPr>
        <p:spPr>
          <a:xfrm>
            <a:off x="715169" y="4482212"/>
            <a:ext cx="2524215" cy="400110"/>
          </a:xfrm>
          <a:prstGeom prst="rect">
            <a:avLst/>
          </a:prstGeom>
          <a:noFill/>
        </p:spPr>
        <p:txBody>
          <a:bodyPr wrap="square" rtlCol="0">
            <a:spAutoFit/>
          </a:bodyPr>
          <a:lstStyle/>
          <a:p>
            <a:pPr algn="ctr"/>
            <a:r>
              <a:rPr lang="en-US" sz="2000" dirty="0"/>
              <a:t>Exp. Freq.</a:t>
            </a:r>
          </a:p>
        </p:txBody>
      </p:sp>
      <p:sp>
        <p:nvSpPr>
          <p:cNvPr id="13" name="TextBox 12">
            <a:extLst>
              <a:ext uri="{FF2B5EF4-FFF2-40B4-BE49-F238E27FC236}">
                <a16:creationId xmlns:a16="http://schemas.microsoft.com/office/drawing/2014/main" id="{D9C3CBAA-917F-5DD7-7EE8-3534EA1D763E}"/>
              </a:ext>
            </a:extLst>
          </p:cNvPr>
          <p:cNvSpPr txBox="1"/>
          <p:nvPr/>
        </p:nvSpPr>
        <p:spPr>
          <a:xfrm>
            <a:off x="3827767" y="4059743"/>
            <a:ext cx="3135351" cy="400110"/>
          </a:xfrm>
          <a:prstGeom prst="rect">
            <a:avLst/>
          </a:prstGeom>
          <a:noFill/>
        </p:spPr>
        <p:txBody>
          <a:bodyPr wrap="square" rtlCol="0">
            <a:spAutoFit/>
          </a:bodyPr>
          <a:lstStyle/>
          <a:p>
            <a:pPr algn="ctr"/>
            <a:r>
              <a:rPr lang="en-US" sz="2000" dirty="0"/>
              <a:t>(</a:t>
            </a:r>
            <a:r>
              <a:rPr lang="en-US" sz="2000" b="1" dirty="0">
                <a:latin typeface="Karla" pitchFamily="2" charset="0"/>
              </a:rPr>
              <a:t>127 </a:t>
            </a:r>
            <a:r>
              <a:rPr lang="en-US" sz="2000" dirty="0"/>
              <a:t>– Exp. Freq.)</a:t>
            </a:r>
            <a:r>
              <a:rPr lang="en-US" sz="2000" baseline="30000" dirty="0"/>
              <a:t>2</a:t>
            </a:r>
          </a:p>
        </p:txBody>
      </p:sp>
      <p:cxnSp>
        <p:nvCxnSpPr>
          <p:cNvPr id="14" name="Straight Connector 13">
            <a:extLst>
              <a:ext uri="{FF2B5EF4-FFF2-40B4-BE49-F238E27FC236}">
                <a16:creationId xmlns:a16="http://schemas.microsoft.com/office/drawing/2014/main" id="{D65F2B10-C262-F665-6021-59B5BC82DC6E}"/>
              </a:ext>
            </a:extLst>
          </p:cNvPr>
          <p:cNvCxnSpPr>
            <a:cxnSpLocks/>
          </p:cNvCxnSpPr>
          <p:nvPr/>
        </p:nvCxnSpPr>
        <p:spPr>
          <a:xfrm>
            <a:off x="4010137" y="4482279"/>
            <a:ext cx="2764294" cy="27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754D13E-8E18-51CB-A084-1A040147689B}"/>
              </a:ext>
            </a:extLst>
          </p:cNvPr>
          <p:cNvSpPr txBox="1"/>
          <p:nvPr/>
        </p:nvSpPr>
        <p:spPr>
          <a:xfrm>
            <a:off x="4049634" y="4495875"/>
            <a:ext cx="2524215" cy="400110"/>
          </a:xfrm>
          <a:prstGeom prst="rect">
            <a:avLst/>
          </a:prstGeom>
          <a:noFill/>
        </p:spPr>
        <p:txBody>
          <a:bodyPr wrap="square" rtlCol="0">
            <a:spAutoFit/>
          </a:bodyPr>
          <a:lstStyle/>
          <a:p>
            <a:pPr algn="ctr"/>
            <a:r>
              <a:rPr lang="en-US" sz="2000" dirty="0"/>
              <a:t>Exp. Freq.</a:t>
            </a:r>
          </a:p>
        </p:txBody>
      </p:sp>
      <p:sp>
        <p:nvSpPr>
          <p:cNvPr id="17" name="TextBox 16">
            <a:extLst>
              <a:ext uri="{FF2B5EF4-FFF2-40B4-BE49-F238E27FC236}">
                <a16:creationId xmlns:a16="http://schemas.microsoft.com/office/drawing/2014/main" id="{E76C862F-4457-2325-6A10-4888B22F2EB9}"/>
              </a:ext>
            </a:extLst>
          </p:cNvPr>
          <p:cNvSpPr txBox="1"/>
          <p:nvPr/>
        </p:nvSpPr>
        <p:spPr>
          <a:xfrm>
            <a:off x="3516491" y="4220602"/>
            <a:ext cx="394660" cy="523220"/>
          </a:xfrm>
          <a:prstGeom prst="rect">
            <a:avLst/>
          </a:prstGeom>
          <a:noFill/>
        </p:spPr>
        <p:txBody>
          <a:bodyPr wrap="none" rtlCol="0">
            <a:spAutoFit/>
          </a:bodyPr>
          <a:lstStyle/>
          <a:p>
            <a:r>
              <a:rPr lang="en-US" sz="2800" dirty="0"/>
              <a:t>+</a:t>
            </a:r>
          </a:p>
        </p:txBody>
      </p:sp>
      <p:sp>
        <p:nvSpPr>
          <p:cNvPr id="18" name="TextBox 17">
            <a:extLst>
              <a:ext uri="{FF2B5EF4-FFF2-40B4-BE49-F238E27FC236}">
                <a16:creationId xmlns:a16="http://schemas.microsoft.com/office/drawing/2014/main" id="{CBD7E389-D495-94A2-4D22-A8D87E9D05FA}"/>
              </a:ext>
            </a:extLst>
          </p:cNvPr>
          <p:cNvSpPr txBox="1"/>
          <p:nvPr/>
        </p:nvSpPr>
        <p:spPr>
          <a:xfrm>
            <a:off x="6821327" y="4234265"/>
            <a:ext cx="394660" cy="523220"/>
          </a:xfrm>
          <a:prstGeom prst="rect">
            <a:avLst/>
          </a:prstGeom>
          <a:noFill/>
        </p:spPr>
        <p:txBody>
          <a:bodyPr wrap="none" rtlCol="0">
            <a:spAutoFit/>
          </a:bodyPr>
          <a:lstStyle/>
          <a:p>
            <a:r>
              <a:rPr lang="en-US" sz="2800" dirty="0"/>
              <a:t>+</a:t>
            </a:r>
          </a:p>
        </p:txBody>
      </p:sp>
      <p:sp>
        <p:nvSpPr>
          <p:cNvPr id="19" name="TextBox 18">
            <a:extLst>
              <a:ext uri="{FF2B5EF4-FFF2-40B4-BE49-F238E27FC236}">
                <a16:creationId xmlns:a16="http://schemas.microsoft.com/office/drawing/2014/main" id="{EB0FFB78-2CC9-7CFC-96E1-12446ED548A9}"/>
              </a:ext>
            </a:extLst>
          </p:cNvPr>
          <p:cNvSpPr txBox="1"/>
          <p:nvPr/>
        </p:nvSpPr>
        <p:spPr>
          <a:xfrm>
            <a:off x="7062733" y="4082102"/>
            <a:ext cx="3135351" cy="400110"/>
          </a:xfrm>
          <a:prstGeom prst="rect">
            <a:avLst/>
          </a:prstGeom>
          <a:noFill/>
        </p:spPr>
        <p:txBody>
          <a:bodyPr wrap="square" rtlCol="0">
            <a:spAutoFit/>
          </a:bodyPr>
          <a:lstStyle/>
          <a:p>
            <a:pPr algn="ctr"/>
            <a:r>
              <a:rPr lang="en-US" sz="2000" dirty="0"/>
              <a:t>(</a:t>
            </a:r>
            <a:r>
              <a:rPr lang="en-US" sz="2000" b="1" dirty="0">
                <a:latin typeface="Karla" pitchFamily="2" charset="0"/>
              </a:rPr>
              <a:t>0 </a:t>
            </a:r>
            <a:r>
              <a:rPr lang="en-US" sz="2000" dirty="0">
                <a:latin typeface="Karla" pitchFamily="2" charset="0"/>
              </a:rPr>
              <a:t>–</a:t>
            </a:r>
            <a:r>
              <a:rPr lang="en-US" sz="2000" dirty="0"/>
              <a:t> Exp. Freq.)</a:t>
            </a:r>
            <a:r>
              <a:rPr lang="en-US" sz="2000" baseline="30000" dirty="0"/>
              <a:t>2</a:t>
            </a:r>
          </a:p>
        </p:txBody>
      </p:sp>
      <p:cxnSp>
        <p:nvCxnSpPr>
          <p:cNvPr id="20" name="Straight Connector 19">
            <a:extLst>
              <a:ext uri="{FF2B5EF4-FFF2-40B4-BE49-F238E27FC236}">
                <a16:creationId xmlns:a16="http://schemas.microsoft.com/office/drawing/2014/main" id="{207E0805-992F-FCAD-C24A-23BBDA0BE7AF}"/>
              </a:ext>
            </a:extLst>
          </p:cNvPr>
          <p:cNvCxnSpPr>
            <a:cxnSpLocks/>
          </p:cNvCxnSpPr>
          <p:nvPr/>
        </p:nvCxnSpPr>
        <p:spPr>
          <a:xfrm>
            <a:off x="7245103" y="4504638"/>
            <a:ext cx="2764294" cy="27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0027740-8C8D-D6A1-92FC-8F77825D5B50}"/>
              </a:ext>
            </a:extLst>
          </p:cNvPr>
          <p:cNvSpPr txBox="1"/>
          <p:nvPr/>
        </p:nvSpPr>
        <p:spPr>
          <a:xfrm>
            <a:off x="7284600" y="4518234"/>
            <a:ext cx="2524215" cy="400110"/>
          </a:xfrm>
          <a:prstGeom prst="rect">
            <a:avLst/>
          </a:prstGeom>
          <a:noFill/>
        </p:spPr>
        <p:txBody>
          <a:bodyPr wrap="square" rtlCol="0">
            <a:spAutoFit/>
          </a:bodyPr>
          <a:lstStyle/>
          <a:p>
            <a:pPr algn="ctr"/>
            <a:r>
              <a:rPr lang="en-US" sz="2000" dirty="0"/>
              <a:t>Exp. Freq.</a:t>
            </a:r>
          </a:p>
        </p:txBody>
      </p:sp>
    </p:spTree>
    <p:extLst>
      <p:ext uri="{BB962C8B-B14F-4D97-AF65-F5344CB8AC3E}">
        <p14:creationId xmlns:p14="http://schemas.microsoft.com/office/powerpoint/2010/main" val="1980714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F41F-A344-C3D1-75C0-EB360CAA4512}"/>
              </a:ext>
            </a:extLst>
          </p:cNvPr>
          <p:cNvSpPr>
            <a:spLocks noGrp="1"/>
          </p:cNvSpPr>
          <p:nvPr>
            <p:ph type="title"/>
          </p:nvPr>
        </p:nvSpPr>
        <p:spPr/>
        <p:txBody>
          <a:bodyPr/>
          <a:lstStyle/>
          <a:p>
            <a:r>
              <a:rPr lang="en-US" dirty="0"/>
              <a:t>3. Compute our Statistic</a:t>
            </a:r>
          </a:p>
        </p:txBody>
      </p:sp>
      <p:pic>
        <p:nvPicPr>
          <p:cNvPr id="4" name="Picture 6" descr="cute cartoon zombie Stock Vector | Adobe Stock">
            <a:extLst>
              <a:ext uri="{FF2B5EF4-FFF2-40B4-BE49-F238E27FC236}">
                <a16:creationId xmlns:a16="http://schemas.microsoft.com/office/drawing/2014/main" id="{ADFAF617-57E0-2AAB-A662-768B6197AD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22"/>
          <a:stretch/>
        </p:blipFill>
        <p:spPr bwMode="auto">
          <a:xfrm flipH="1">
            <a:off x="10925620" y="21612"/>
            <a:ext cx="1266380" cy="13222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8A373003-FB69-0E24-20A6-EA17124EC0C6}"/>
              </a:ext>
            </a:extLst>
          </p:cNvPr>
          <p:cNvGraphicFramePr>
            <a:graphicFrameLocks noGrp="1"/>
          </p:cNvGraphicFramePr>
          <p:nvPr>
            <p:extLst>
              <p:ext uri="{D42A27DB-BD31-4B8C-83A1-F6EECF244321}">
                <p14:modId xmlns:p14="http://schemas.microsoft.com/office/powerpoint/2010/main" val="2350500967"/>
              </p:ext>
            </p:extLst>
          </p:nvPr>
        </p:nvGraphicFramePr>
        <p:xfrm>
          <a:off x="1158289" y="1343818"/>
          <a:ext cx="9875421" cy="4122888"/>
        </p:xfrm>
        <a:graphic>
          <a:graphicData uri="http://schemas.openxmlformats.org/drawingml/2006/table">
            <a:tbl>
              <a:tblPr firstRow="1" bandRow="1">
                <a:tableStyleId>{775DCB02-9BB8-47FD-8907-85C794F793BA}</a:tableStyleId>
              </a:tblPr>
              <a:tblGrid>
                <a:gridCol w="2148791">
                  <a:extLst>
                    <a:ext uri="{9D8B030D-6E8A-4147-A177-3AD203B41FA5}">
                      <a16:colId xmlns:a16="http://schemas.microsoft.com/office/drawing/2014/main" val="2588455574"/>
                    </a:ext>
                  </a:extLst>
                </a:gridCol>
                <a:gridCol w="2091055">
                  <a:extLst>
                    <a:ext uri="{9D8B030D-6E8A-4147-A177-3AD203B41FA5}">
                      <a16:colId xmlns:a16="http://schemas.microsoft.com/office/drawing/2014/main" val="1891243918"/>
                    </a:ext>
                  </a:extLst>
                </a:gridCol>
                <a:gridCol w="2099945">
                  <a:extLst>
                    <a:ext uri="{9D8B030D-6E8A-4147-A177-3AD203B41FA5}">
                      <a16:colId xmlns:a16="http://schemas.microsoft.com/office/drawing/2014/main" val="747986999"/>
                    </a:ext>
                  </a:extLst>
                </a:gridCol>
                <a:gridCol w="2072640">
                  <a:extLst>
                    <a:ext uri="{9D8B030D-6E8A-4147-A177-3AD203B41FA5}">
                      <a16:colId xmlns:a16="http://schemas.microsoft.com/office/drawing/2014/main" val="3783188546"/>
                    </a:ext>
                  </a:extLst>
                </a:gridCol>
                <a:gridCol w="1462990">
                  <a:extLst>
                    <a:ext uri="{9D8B030D-6E8A-4147-A177-3AD203B41FA5}">
                      <a16:colId xmlns:a16="http://schemas.microsoft.com/office/drawing/2014/main" val="2101920863"/>
                    </a:ext>
                  </a:extLst>
                </a:gridCol>
              </a:tblGrid>
              <a:tr h="907554">
                <a:tc>
                  <a:txBody>
                    <a:bodyPr/>
                    <a:lstStyle/>
                    <a:p>
                      <a:endParaRPr lang="en-US" sz="2700" dirty="0">
                        <a:latin typeface="Karla" pitchFamily="2" charset="0"/>
                        <a:ea typeface="Karla" pitchFamily="2"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tc>
                  <a:txBody>
                    <a:bodyPr/>
                    <a:lstStyle/>
                    <a:p>
                      <a:pPr algn="ctr"/>
                      <a:r>
                        <a:rPr lang="en-US" sz="2700" dirty="0">
                          <a:solidFill>
                            <a:schemeClr val="tx1"/>
                          </a:solidFill>
                          <a:latin typeface="Karla" pitchFamily="2" charset="0"/>
                          <a:ea typeface="Karla" pitchFamily="2" charset="0"/>
                        </a:rPr>
                        <a:t>Male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tc>
                  <a:txBody>
                    <a:bodyPr/>
                    <a:lstStyle/>
                    <a:p>
                      <a:pPr algn="ctr"/>
                      <a:r>
                        <a:rPr lang="en-US" sz="2700" dirty="0">
                          <a:solidFill>
                            <a:schemeClr val="tx1"/>
                          </a:solidFill>
                          <a:latin typeface="Karla" pitchFamily="2" charset="0"/>
                          <a:ea typeface="Karla" pitchFamily="2" charset="0"/>
                        </a:rPr>
                        <a:t>Female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tc>
                  <a:txBody>
                    <a:bodyPr/>
                    <a:lstStyle/>
                    <a:p>
                      <a:pPr algn="ctr"/>
                      <a:r>
                        <a:rPr lang="en-US" sz="2700" dirty="0">
                          <a:solidFill>
                            <a:schemeClr val="tx1"/>
                          </a:solidFill>
                          <a:latin typeface="Karla" pitchFamily="2" charset="0"/>
                          <a:ea typeface="Karla" pitchFamily="2" charset="0"/>
                        </a:rPr>
                        <a: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tc>
                  <a:txBody>
                    <a:bodyPr/>
                    <a:lstStyle/>
                    <a:p>
                      <a:pPr algn="ctr"/>
                      <a:r>
                        <a:rPr lang="en-US" sz="2700" dirty="0">
                          <a:solidFill>
                            <a:schemeClr val="tx1"/>
                          </a:solidFill>
                          <a:latin typeface="Karla" pitchFamily="2" charset="0"/>
                          <a:ea typeface="Karla" pitchFamily="2" charset="0"/>
                        </a:rPr>
                        <a:t>Total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extLst>
                  <a:ext uri="{0D108BD9-81ED-4DB2-BD59-A6C34878D82A}">
                    <a16:rowId xmlns:a16="http://schemas.microsoft.com/office/drawing/2014/main" val="3655581421"/>
                  </a:ext>
                </a:extLst>
              </a:tr>
              <a:tr h="1607667">
                <a:tc>
                  <a:txBody>
                    <a:bodyPr/>
                    <a:lstStyle/>
                    <a:p>
                      <a:pPr algn="ctr"/>
                      <a:r>
                        <a:rPr lang="en-US" sz="2700" b="1" dirty="0">
                          <a:latin typeface="Karla" pitchFamily="2" charset="0"/>
                          <a:ea typeface="Karla" pitchFamily="2" charset="0"/>
                        </a:rPr>
                        <a:t>US Population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tc>
                  <a:txBody>
                    <a:bodyPr/>
                    <a:lstStyle/>
                    <a:p>
                      <a:pPr algn="ctr"/>
                      <a:r>
                        <a:rPr lang="en-US" sz="2700" dirty="0">
                          <a:latin typeface="Karla" pitchFamily="2" charset="0"/>
                          <a:ea typeface="Karla" pitchFamily="2" charset="0"/>
                        </a:rPr>
                        <a:t>0.44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dirty="0">
                          <a:latin typeface="Karla" pitchFamily="2" charset="0"/>
                          <a:ea typeface="Karla" pitchFamily="2" charset="0"/>
                        </a:rPr>
                        <a:t>0.46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dirty="0">
                          <a:latin typeface="Karla" pitchFamily="2" charset="0"/>
                          <a:ea typeface="Karla" pitchFamily="2" charset="0"/>
                        </a:rPr>
                        <a:t>0.10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dirty="0">
                          <a:latin typeface="Karla" pitchFamily="2" charset="0"/>
                          <a:ea typeface="Karla" pitchFamily="2" charset="0"/>
                        </a:rPr>
                        <a:t>1.00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1572602"/>
                  </a:ext>
                </a:extLst>
              </a:tr>
              <a:tr h="1607667">
                <a:tc>
                  <a:txBody>
                    <a:bodyPr/>
                    <a:lstStyle/>
                    <a:p>
                      <a:pPr algn="ctr"/>
                      <a:r>
                        <a:rPr lang="en-US" sz="2700" b="1" dirty="0">
                          <a:latin typeface="Karla" pitchFamily="2" charset="0"/>
                          <a:ea typeface="Karla" pitchFamily="2" charset="0"/>
                        </a:rPr>
                        <a:t>Expected Frequency</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tc>
                  <a:txBody>
                    <a:bodyPr/>
                    <a:lstStyle/>
                    <a:p>
                      <a:pPr algn="ctr"/>
                      <a:r>
                        <a:rPr lang="en-US" sz="2700" dirty="0">
                          <a:latin typeface="Karla" pitchFamily="2" charset="0"/>
                          <a:ea typeface="Karla" pitchFamily="2" charset="0"/>
                        </a:rPr>
                        <a:t>0.44 x 534 =</a:t>
                      </a:r>
                    </a:p>
                    <a:p>
                      <a:pPr algn="ctr"/>
                      <a:r>
                        <a:rPr lang="en-US" sz="2700" b="1" dirty="0">
                          <a:latin typeface="Karla" pitchFamily="2" charset="0"/>
                          <a:ea typeface="Karla" pitchFamily="2" charset="0"/>
                        </a:rPr>
                        <a:t>234.96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dirty="0">
                          <a:latin typeface="Karla" pitchFamily="2" charset="0"/>
                          <a:ea typeface="Karla" pitchFamily="2" charset="0"/>
                        </a:rPr>
                        <a:t>0.46 x 534 =</a:t>
                      </a:r>
                    </a:p>
                    <a:p>
                      <a:pPr algn="ctr"/>
                      <a:r>
                        <a:rPr lang="en-US" sz="2700" b="1" dirty="0">
                          <a:latin typeface="Karla" pitchFamily="2" charset="0"/>
                          <a:ea typeface="Karla" pitchFamily="2" charset="0"/>
                        </a:rPr>
                        <a:t>245.64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dirty="0">
                          <a:latin typeface="Karla" pitchFamily="2" charset="0"/>
                          <a:ea typeface="Karla" pitchFamily="2" charset="0"/>
                        </a:rPr>
                        <a:t>0.10 x 534 =</a:t>
                      </a:r>
                    </a:p>
                    <a:p>
                      <a:pPr algn="ctr"/>
                      <a:r>
                        <a:rPr lang="en-US" sz="2700" b="1" dirty="0">
                          <a:latin typeface="Karla" pitchFamily="2" charset="0"/>
                          <a:ea typeface="Karla" pitchFamily="2" charset="0"/>
                        </a:rPr>
                        <a:t>53.40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dirty="0">
                          <a:latin typeface="Karla" pitchFamily="2" charset="0"/>
                          <a:ea typeface="Karla" pitchFamily="2" charset="0"/>
                        </a:rPr>
                        <a:t>534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2161827"/>
                  </a:ext>
                </a:extLst>
              </a:tr>
            </a:tbl>
          </a:graphicData>
        </a:graphic>
      </p:graphicFrame>
      <p:sp>
        <p:nvSpPr>
          <p:cNvPr id="6" name="Rectangle 5">
            <a:extLst>
              <a:ext uri="{FF2B5EF4-FFF2-40B4-BE49-F238E27FC236}">
                <a16:creationId xmlns:a16="http://schemas.microsoft.com/office/drawing/2014/main" id="{C96D7C5D-47D9-606E-81C5-AE152EAB5A2B}"/>
              </a:ext>
            </a:extLst>
          </p:cNvPr>
          <p:cNvSpPr/>
          <p:nvPr/>
        </p:nvSpPr>
        <p:spPr>
          <a:xfrm>
            <a:off x="-1295400" y="0"/>
            <a:ext cx="199644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000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84A8B63-D7C6-4726-D2C0-66F033E79134}"/>
              </a:ext>
            </a:extLst>
          </p:cNvPr>
          <p:cNvSpPr/>
          <p:nvPr/>
        </p:nvSpPr>
        <p:spPr>
          <a:xfrm>
            <a:off x="-1295400" y="0"/>
            <a:ext cx="199644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BDA0E-0359-DFFF-BF81-5A73D09B3A60}"/>
              </a:ext>
            </a:extLst>
          </p:cNvPr>
          <p:cNvSpPr>
            <a:spLocks noGrp="1"/>
          </p:cNvSpPr>
          <p:nvPr>
            <p:ph type="title"/>
          </p:nvPr>
        </p:nvSpPr>
        <p:spPr/>
        <p:txBody>
          <a:bodyPr/>
          <a:lstStyle/>
          <a:p>
            <a:r>
              <a:rPr lang="en-US" dirty="0"/>
              <a:t>3. Compute our Statistic</a:t>
            </a:r>
          </a:p>
        </p:txBody>
      </p:sp>
      <p:sp>
        <p:nvSpPr>
          <p:cNvPr id="3" name="Content Placeholder 2">
            <a:extLst>
              <a:ext uri="{FF2B5EF4-FFF2-40B4-BE49-F238E27FC236}">
                <a16:creationId xmlns:a16="http://schemas.microsoft.com/office/drawing/2014/main" id="{64C01EB1-3047-0486-4F68-70E33BBEFB81}"/>
              </a:ext>
            </a:extLst>
          </p:cNvPr>
          <p:cNvSpPr>
            <a:spLocks noGrp="1"/>
          </p:cNvSpPr>
          <p:nvPr>
            <p:ph idx="1"/>
          </p:nvPr>
        </p:nvSpPr>
        <p:spPr>
          <a:xfrm>
            <a:off x="838200" y="1533237"/>
            <a:ext cx="10515600" cy="1042324"/>
          </a:xfrm>
        </p:spPr>
        <p:txBody>
          <a:bodyPr>
            <a:normAutofit lnSpcReduction="10000"/>
          </a:bodyPr>
          <a:lstStyle/>
          <a:p>
            <a:r>
              <a:rPr lang="en-US" sz="3200" dirty="0"/>
              <a:t>3 Groups in our Category</a:t>
            </a:r>
          </a:p>
          <a:p>
            <a:r>
              <a:rPr lang="en-US" sz="3200" dirty="0"/>
              <a:t>Formula:</a:t>
            </a:r>
          </a:p>
        </p:txBody>
      </p:sp>
      <p:pic>
        <p:nvPicPr>
          <p:cNvPr id="4" name="Picture 6" descr="cute cartoon zombie Stock Vector | Adobe Stock">
            <a:extLst>
              <a:ext uri="{FF2B5EF4-FFF2-40B4-BE49-F238E27FC236}">
                <a16:creationId xmlns:a16="http://schemas.microsoft.com/office/drawing/2014/main" id="{C89F83EB-ACBF-1C61-2440-55467D308C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22"/>
          <a:stretch/>
        </p:blipFill>
        <p:spPr bwMode="auto">
          <a:xfrm flipH="1">
            <a:off x="10925620" y="21612"/>
            <a:ext cx="1266380" cy="13222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8D8AF8-4801-C7ED-C5BB-5A5D453EB74E}"/>
              </a:ext>
            </a:extLst>
          </p:cNvPr>
          <p:cNvSpPr txBox="1"/>
          <p:nvPr/>
        </p:nvSpPr>
        <p:spPr>
          <a:xfrm>
            <a:off x="493302" y="4046080"/>
            <a:ext cx="3135351" cy="400110"/>
          </a:xfrm>
          <a:prstGeom prst="rect">
            <a:avLst/>
          </a:prstGeom>
          <a:noFill/>
        </p:spPr>
        <p:txBody>
          <a:bodyPr wrap="square" rtlCol="0">
            <a:spAutoFit/>
          </a:bodyPr>
          <a:lstStyle/>
          <a:p>
            <a:pPr algn="ctr"/>
            <a:r>
              <a:rPr lang="en-US" sz="2000" dirty="0"/>
              <a:t>(407 – </a:t>
            </a:r>
            <a:r>
              <a:rPr lang="en-US" sz="2000" b="1" dirty="0"/>
              <a:t>234.96</a:t>
            </a:r>
            <a:r>
              <a:rPr lang="en-US" sz="2000" dirty="0"/>
              <a:t>)</a:t>
            </a:r>
            <a:r>
              <a:rPr lang="en-US" sz="2000" baseline="30000" dirty="0"/>
              <a:t>2</a:t>
            </a:r>
          </a:p>
        </p:txBody>
      </p:sp>
      <p:cxnSp>
        <p:nvCxnSpPr>
          <p:cNvPr id="6" name="Straight Connector 5">
            <a:extLst>
              <a:ext uri="{FF2B5EF4-FFF2-40B4-BE49-F238E27FC236}">
                <a16:creationId xmlns:a16="http://schemas.microsoft.com/office/drawing/2014/main" id="{F3B14582-1DC4-4421-08C4-161BFA56C9FE}"/>
              </a:ext>
            </a:extLst>
          </p:cNvPr>
          <p:cNvCxnSpPr>
            <a:cxnSpLocks/>
          </p:cNvCxnSpPr>
          <p:nvPr/>
        </p:nvCxnSpPr>
        <p:spPr>
          <a:xfrm>
            <a:off x="620368" y="4454953"/>
            <a:ext cx="2764294" cy="27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8630A87-816E-E422-87B8-F43854517421}"/>
              </a:ext>
            </a:extLst>
          </p:cNvPr>
          <p:cNvSpPr txBox="1"/>
          <p:nvPr/>
        </p:nvSpPr>
        <p:spPr>
          <a:xfrm>
            <a:off x="715169" y="4482212"/>
            <a:ext cx="2524215" cy="400110"/>
          </a:xfrm>
          <a:prstGeom prst="rect">
            <a:avLst/>
          </a:prstGeom>
          <a:noFill/>
        </p:spPr>
        <p:txBody>
          <a:bodyPr wrap="square" rtlCol="0">
            <a:spAutoFit/>
          </a:bodyPr>
          <a:lstStyle/>
          <a:p>
            <a:pPr algn="ctr"/>
            <a:r>
              <a:rPr lang="en-US" sz="2000" b="1" dirty="0"/>
              <a:t>234.96</a:t>
            </a:r>
          </a:p>
        </p:txBody>
      </p:sp>
      <p:pic>
        <p:nvPicPr>
          <p:cNvPr id="8" name="Picture 2" descr="Chi Square Symbol 【Statistics, Copy and Paste】 | FB SYMBOLS">
            <a:extLst>
              <a:ext uri="{FF2B5EF4-FFF2-40B4-BE49-F238E27FC236}">
                <a16:creationId xmlns:a16="http://schemas.microsoft.com/office/drawing/2014/main" id="{BB40F850-689B-0F30-6996-C3F71CCFA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9372" y="4206150"/>
            <a:ext cx="484428" cy="6241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93DE3F-BD65-4501-C2BD-0C544159C64B}"/>
              </a:ext>
            </a:extLst>
          </p:cNvPr>
          <p:cNvSpPr txBox="1"/>
          <p:nvPr/>
        </p:nvSpPr>
        <p:spPr>
          <a:xfrm>
            <a:off x="10395584" y="4177312"/>
            <a:ext cx="484428" cy="707886"/>
          </a:xfrm>
          <a:prstGeom prst="rect">
            <a:avLst/>
          </a:prstGeom>
          <a:noFill/>
        </p:spPr>
        <p:txBody>
          <a:bodyPr wrap="none" rtlCol="0">
            <a:spAutoFit/>
          </a:bodyPr>
          <a:lstStyle/>
          <a:p>
            <a:r>
              <a:rPr lang="en-US" sz="4000" dirty="0"/>
              <a:t>=</a:t>
            </a:r>
          </a:p>
        </p:txBody>
      </p:sp>
      <p:sp>
        <p:nvSpPr>
          <p:cNvPr id="31" name="Rectangle 30">
            <a:extLst>
              <a:ext uri="{FF2B5EF4-FFF2-40B4-BE49-F238E27FC236}">
                <a16:creationId xmlns:a16="http://schemas.microsoft.com/office/drawing/2014/main" id="{3B5B3B22-31D5-1A40-AFC4-160CDDACBFC5}"/>
              </a:ext>
            </a:extLst>
          </p:cNvPr>
          <p:cNvSpPr/>
          <p:nvPr/>
        </p:nvSpPr>
        <p:spPr>
          <a:xfrm>
            <a:off x="1443526" y="2941323"/>
            <a:ext cx="13258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Male</a:t>
            </a:r>
          </a:p>
        </p:txBody>
      </p:sp>
      <p:sp>
        <p:nvSpPr>
          <p:cNvPr id="32" name="Rectangle 31">
            <a:extLst>
              <a:ext uri="{FF2B5EF4-FFF2-40B4-BE49-F238E27FC236}">
                <a16:creationId xmlns:a16="http://schemas.microsoft.com/office/drawing/2014/main" id="{5DAB6F70-2A43-7BD6-BC63-A130A52D2D43}"/>
              </a:ext>
            </a:extLst>
          </p:cNvPr>
          <p:cNvSpPr/>
          <p:nvPr/>
        </p:nvSpPr>
        <p:spPr>
          <a:xfrm>
            <a:off x="4553043" y="2941323"/>
            <a:ext cx="16306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Female</a:t>
            </a:r>
          </a:p>
        </p:txBody>
      </p:sp>
      <p:sp>
        <p:nvSpPr>
          <p:cNvPr id="33" name="Rectangle 32">
            <a:extLst>
              <a:ext uri="{FF2B5EF4-FFF2-40B4-BE49-F238E27FC236}">
                <a16:creationId xmlns:a16="http://schemas.microsoft.com/office/drawing/2014/main" id="{63F9B77C-16F7-9F2C-A097-1C5AD8B0FADF}"/>
              </a:ext>
            </a:extLst>
          </p:cNvPr>
          <p:cNvSpPr/>
          <p:nvPr/>
        </p:nvSpPr>
        <p:spPr>
          <a:xfrm>
            <a:off x="7883767" y="2955310"/>
            <a:ext cx="13258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a:t>
            </a:r>
          </a:p>
        </p:txBody>
      </p:sp>
      <p:sp>
        <p:nvSpPr>
          <p:cNvPr id="39" name="TextBox 38">
            <a:extLst>
              <a:ext uri="{FF2B5EF4-FFF2-40B4-BE49-F238E27FC236}">
                <a16:creationId xmlns:a16="http://schemas.microsoft.com/office/drawing/2014/main" id="{7FE48FFA-1C1A-AF31-F3F1-FBBFB1F7D616}"/>
              </a:ext>
            </a:extLst>
          </p:cNvPr>
          <p:cNvSpPr txBox="1"/>
          <p:nvPr/>
        </p:nvSpPr>
        <p:spPr>
          <a:xfrm>
            <a:off x="3827767" y="4059743"/>
            <a:ext cx="3135351" cy="400110"/>
          </a:xfrm>
          <a:prstGeom prst="rect">
            <a:avLst/>
          </a:prstGeom>
          <a:noFill/>
        </p:spPr>
        <p:txBody>
          <a:bodyPr wrap="square" rtlCol="0">
            <a:spAutoFit/>
          </a:bodyPr>
          <a:lstStyle/>
          <a:p>
            <a:pPr algn="ctr"/>
            <a:r>
              <a:rPr lang="en-US" sz="2000" dirty="0"/>
              <a:t>(127 – </a:t>
            </a:r>
            <a:r>
              <a:rPr lang="en-US" sz="2000" b="1" dirty="0"/>
              <a:t>245.64</a:t>
            </a:r>
            <a:r>
              <a:rPr lang="en-US" sz="2000" dirty="0"/>
              <a:t>)</a:t>
            </a:r>
            <a:r>
              <a:rPr lang="en-US" sz="2000" baseline="30000" dirty="0"/>
              <a:t>2</a:t>
            </a:r>
          </a:p>
        </p:txBody>
      </p:sp>
      <p:cxnSp>
        <p:nvCxnSpPr>
          <p:cNvPr id="40" name="Straight Connector 39">
            <a:extLst>
              <a:ext uri="{FF2B5EF4-FFF2-40B4-BE49-F238E27FC236}">
                <a16:creationId xmlns:a16="http://schemas.microsoft.com/office/drawing/2014/main" id="{E7962A63-3B6B-76DF-8B78-E2BBF8448D2A}"/>
              </a:ext>
            </a:extLst>
          </p:cNvPr>
          <p:cNvCxnSpPr>
            <a:cxnSpLocks/>
          </p:cNvCxnSpPr>
          <p:nvPr/>
        </p:nvCxnSpPr>
        <p:spPr>
          <a:xfrm>
            <a:off x="4010137" y="4482279"/>
            <a:ext cx="2764294" cy="27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F5AEF85-02EC-2305-6B97-44E5DDE7F950}"/>
              </a:ext>
            </a:extLst>
          </p:cNvPr>
          <p:cNvSpPr txBox="1"/>
          <p:nvPr/>
        </p:nvSpPr>
        <p:spPr>
          <a:xfrm>
            <a:off x="4049634" y="4495875"/>
            <a:ext cx="2524215" cy="400110"/>
          </a:xfrm>
          <a:prstGeom prst="rect">
            <a:avLst/>
          </a:prstGeom>
          <a:noFill/>
        </p:spPr>
        <p:txBody>
          <a:bodyPr wrap="square" rtlCol="0">
            <a:spAutoFit/>
          </a:bodyPr>
          <a:lstStyle/>
          <a:p>
            <a:pPr algn="ctr"/>
            <a:r>
              <a:rPr lang="en-US" sz="2000" b="1" dirty="0"/>
              <a:t>245.64</a:t>
            </a:r>
          </a:p>
        </p:txBody>
      </p:sp>
      <p:sp>
        <p:nvSpPr>
          <p:cNvPr id="47" name="TextBox 46">
            <a:extLst>
              <a:ext uri="{FF2B5EF4-FFF2-40B4-BE49-F238E27FC236}">
                <a16:creationId xmlns:a16="http://schemas.microsoft.com/office/drawing/2014/main" id="{AF71A57F-C605-D242-A42A-11F78D4E763C}"/>
              </a:ext>
            </a:extLst>
          </p:cNvPr>
          <p:cNvSpPr txBox="1"/>
          <p:nvPr/>
        </p:nvSpPr>
        <p:spPr>
          <a:xfrm>
            <a:off x="3516491" y="4220602"/>
            <a:ext cx="394660" cy="523220"/>
          </a:xfrm>
          <a:prstGeom prst="rect">
            <a:avLst/>
          </a:prstGeom>
          <a:noFill/>
        </p:spPr>
        <p:txBody>
          <a:bodyPr wrap="none" rtlCol="0">
            <a:spAutoFit/>
          </a:bodyPr>
          <a:lstStyle/>
          <a:p>
            <a:r>
              <a:rPr lang="en-US" sz="2800" dirty="0"/>
              <a:t>+</a:t>
            </a:r>
          </a:p>
        </p:txBody>
      </p:sp>
      <p:sp>
        <p:nvSpPr>
          <p:cNvPr id="48" name="TextBox 47">
            <a:extLst>
              <a:ext uri="{FF2B5EF4-FFF2-40B4-BE49-F238E27FC236}">
                <a16:creationId xmlns:a16="http://schemas.microsoft.com/office/drawing/2014/main" id="{73E6D491-ADB6-39BB-BF46-6ABD0A7B46EA}"/>
              </a:ext>
            </a:extLst>
          </p:cNvPr>
          <p:cNvSpPr txBox="1"/>
          <p:nvPr/>
        </p:nvSpPr>
        <p:spPr>
          <a:xfrm>
            <a:off x="6821327" y="4234265"/>
            <a:ext cx="394660" cy="523220"/>
          </a:xfrm>
          <a:prstGeom prst="rect">
            <a:avLst/>
          </a:prstGeom>
          <a:noFill/>
        </p:spPr>
        <p:txBody>
          <a:bodyPr wrap="none" rtlCol="0">
            <a:spAutoFit/>
          </a:bodyPr>
          <a:lstStyle/>
          <a:p>
            <a:r>
              <a:rPr lang="en-US" sz="2800" dirty="0"/>
              <a:t>+</a:t>
            </a:r>
          </a:p>
        </p:txBody>
      </p:sp>
      <p:sp>
        <p:nvSpPr>
          <p:cNvPr id="49" name="TextBox 48">
            <a:extLst>
              <a:ext uri="{FF2B5EF4-FFF2-40B4-BE49-F238E27FC236}">
                <a16:creationId xmlns:a16="http://schemas.microsoft.com/office/drawing/2014/main" id="{B77BD44A-44F6-9509-454B-A2B173C6782B}"/>
              </a:ext>
            </a:extLst>
          </p:cNvPr>
          <p:cNvSpPr txBox="1"/>
          <p:nvPr/>
        </p:nvSpPr>
        <p:spPr>
          <a:xfrm>
            <a:off x="7062733" y="4082102"/>
            <a:ext cx="3135351" cy="400110"/>
          </a:xfrm>
          <a:prstGeom prst="rect">
            <a:avLst/>
          </a:prstGeom>
          <a:noFill/>
        </p:spPr>
        <p:txBody>
          <a:bodyPr wrap="square" rtlCol="0">
            <a:spAutoFit/>
          </a:bodyPr>
          <a:lstStyle/>
          <a:p>
            <a:pPr algn="ctr"/>
            <a:r>
              <a:rPr lang="en-US" sz="2000" dirty="0"/>
              <a:t>(0 – </a:t>
            </a:r>
            <a:r>
              <a:rPr lang="en-US" sz="2000" b="1" dirty="0"/>
              <a:t>53.40</a:t>
            </a:r>
            <a:r>
              <a:rPr lang="en-US" sz="2000" dirty="0"/>
              <a:t>)</a:t>
            </a:r>
            <a:r>
              <a:rPr lang="en-US" sz="2000" baseline="30000" dirty="0"/>
              <a:t>2</a:t>
            </a:r>
          </a:p>
        </p:txBody>
      </p:sp>
      <p:cxnSp>
        <p:nvCxnSpPr>
          <p:cNvPr id="50" name="Straight Connector 49">
            <a:extLst>
              <a:ext uri="{FF2B5EF4-FFF2-40B4-BE49-F238E27FC236}">
                <a16:creationId xmlns:a16="http://schemas.microsoft.com/office/drawing/2014/main" id="{C4F097AE-9792-F487-0B30-4C2E86A4BF4C}"/>
              </a:ext>
            </a:extLst>
          </p:cNvPr>
          <p:cNvCxnSpPr>
            <a:cxnSpLocks/>
          </p:cNvCxnSpPr>
          <p:nvPr/>
        </p:nvCxnSpPr>
        <p:spPr>
          <a:xfrm>
            <a:off x="7245103" y="4504638"/>
            <a:ext cx="2764294" cy="27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BA51D20-0323-754F-8CA1-F38B05D246A8}"/>
              </a:ext>
            </a:extLst>
          </p:cNvPr>
          <p:cNvSpPr txBox="1"/>
          <p:nvPr/>
        </p:nvSpPr>
        <p:spPr>
          <a:xfrm>
            <a:off x="7284600" y="4518234"/>
            <a:ext cx="2524215" cy="400110"/>
          </a:xfrm>
          <a:prstGeom prst="rect">
            <a:avLst/>
          </a:prstGeom>
          <a:noFill/>
        </p:spPr>
        <p:txBody>
          <a:bodyPr wrap="square" rtlCol="0">
            <a:spAutoFit/>
          </a:bodyPr>
          <a:lstStyle/>
          <a:p>
            <a:pPr algn="ctr"/>
            <a:r>
              <a:rPr lang="en-US" sz="2000" b="1" dirty="0"/>
              <a:t>53.40</a:t>
            </a:r>
          </a:p>
        </p:txBody>
      </p:sp>
    </p:spTree>
    <p:extLst>
      <p:ext uri="{BB962C8B-B14F-4D97-AF65-F5344CB8AC3E}">
        <p14:creationId xmlns:p14="http://schemas.microsoft.com/office/powerpoint/2010/main" val="802938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84A8B63-D7C6-4726-D2C0-66F033E79134}"/>
              </a:ext>
            </a:extLst>
          </p:cNvPr>
          <p:cNvSpPr/>
          <p:nvPr/>
        </p:nvSpPr>
        <p:spPr>
          <a:xfrm>
            <a:off x="-1295400" y="0"/>
            <a:ext cx="199644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BDA0E-0359-DFFF-BF81-5A73D09B3A60}"/>
              </a:ext>
            </a:extLst>
          </p:cNvPr>
          <p:cNvSpPr>
            <a:spLocks noGrp="1"/>
          </p:cNvSpPr>
          <p:nvPr>
            <p:ph type="title"/>
          </p:nvPr>
        </p:nvSpPr>
        <p:spPr/>
        <p:txBody>
          <a:bodyPr/>
          <a:lstStyle/>
          <a:p>
            <a:r>
              <a:rPr lang="en-US" dirty="0"/>
              <a:t>3. Compute our Statistic</a:t>
            </a:r>
          </a:p>
        </p:txBody>
      </p:sp>
      <p:sp>
        <p:nvSpPr>
          <p:cNvPr id="3" name="Content Placeholder 2">
            <a:extLst>
              <a:ext uri="{FF2B5EF4-FFF2-40B4-BE49-F238E27FC236}">
                <a16:creationId xmlns:a16="http://schemas.microsoft.com/office/drawing/2014/main" id="{64C01EB1-3047-0486-4F68-70E33BBEFB81}"/>
              </a:ext>
            </a:extLst>
          </p:cNvPr>
          <p:cNvSpPr>
            <a:spLocks noGrp="1"/>
          </p:cNvSpPr>
          <p:nvPr>
            <p:ph idx="1"/>
          </p:nvPr>
        </p:nvSpPr>
        <p:spPr>
          <a:xfrm>
            <a:off x="838200" y="1533237"/>
            <a:ext cx="10515600" cy="1042324"/>
          </a:xfrm>
        </p:spPr>
        <p:txBody>
          <a:bodyPr>
            <a:normAutofit lnSpcReduction="10000"/>
          </a:bodyPr>
          <a:lstStyle/>
          <a:p>
            <a:r>
              <a:rPr lang="en-US" sz="3200" dirty="0"/>
              <a:t>3 Groups in our Category</a:t>
            </a:r>
          </a:p>
          <a:p>
            <a:r>
              <a:rPr lang="en-US" sz="3200" dirty="0"/>
              <a:t>Formula:</a:t>
            </a:r>
          </a:p>
        </p:txBody>
      </p:sp>
      <p:pic>
        <p:nvPicPr>
          <p:cNvPr id="4" name="Picture 6" descr="cute cartoon zombie Stock Vector | Adobe Stock">
            <a:extLst>
              <a:ext uri="{FF2B5EF4-FFF2-40B4-BE49-F238E27FC236}">
                <a16:creationId xmlns:a16="http://schemas.microsoft.com/office/drawing/2014/main" id="{C89F83EB-ACBF-1C61-2440-55467D308C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22"/>
          <a:stretch/>
        </p:blipFill>
        <p:spPr bwMode="auto">
          <a:xfrm flipH="1">
            <a:off x="10925620" y="21612"/>
            <a:ext cx="1266380" cy="13222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8D8AF8-4801-C7ED-C5BB-5A5D453EB74E}"/>
              </a:ext>
            </a:extLst>
          </p:cNvPr>
          <p:cNvSpPr txBox="1"/>
          <p:nvPr/>
        </p:nvSpPr>
        <p:spPr>
          <a:xfrm>
            <a:off x="493302" y="4046080"/>
            <a:ext cx="3135351" cy="400110"/>
          </a:xfrm>
          <a:prstGeom prst="rect">
            <a:avLst/>
          </a:prstGeom>
          <a:noFill/>
        </p:spPr>
        <p:txBody>
          <a:bodyPr wrap="square" rtlCol="0">
            <a:spAutoFit/>
          </a:bodyPr>
          <a:lstStyle/>
          <a:p>
            <a:pPr algn="ctr"/>
            <a:r>
              <a:rPr lang="en-US" sz="2000" dirty="0"/>
              <a:t>(</a:t>
            </a:r>
            <a:r>
              <a:rPr lang="en-US" sz="2000" b="1" dirty="0"/>
              <a:t>407</a:t>
            </a:r>
            <a:r>
              <a:rPr lang="en-US" sz="2000" dirty="0"/>
              <a:t> – </a:t>
            </a:r>
            <a:r>
              <a:rPr lang="en-US" sz="2000" b="1" dirty="0"/>
              <a:t>234.96</a:t>
            </a:r>
            <a:r>
              <a:rPr lang="en-US" sz="2000" dirty="0"/>
              <a:t>)</a:t>
            </a:r>
            <a:r>
              <a:rPr lang="en-US" sz="2000" baseline="30000" dirty="0"/>
              <a:t>2</a:t>
            </a:r>
          </a:p>
        </p:txBody>
      </p:sp>
      <p:cxnSp>
        <p:nvCxnSpPr>
          <p:cNvPr id="6" name="Straight Connector 5">
            <a:extLst>
              <a:ext uri="{FF2B5EF4-FFF2-40B4-BE49-F238E27FC236}">
                <a16:creationId xmlns:a16="http://schemas.microsoft.com/office/drawing/2014/main" id="{F3B14582-1DC4-4421-08C4-161BFA56C9FE}"/>
              </a:ext>
            </a:extLst>
          </p:cNvPr>
          <p:cNvCxnSpPr>
            <a:cxnSpLocks/>
          </p:cNvCxnSpPr>
          <p:nvPr/>
        </p:nvCxnSpPr>
        <p:spPr>
          <a:xfrm>
            <a:off x="620368" y="4454953"/>
            <a:ext cx="2764294" cy="27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8630A87-816E-E422-87B8-F43854517421}"/>
              </a:ext>
            </a:extLst>
          </p:cNvPr>
          <p:cNvSpPr txBox="1"/>
          <p:nvPr/>
        </p:nvSpPr>
        <p:spPr>
          <a:xfrm>
            <a:off x="715169" y="4482212"/>
            <a:ext cx="2524215" cy="400110"/>
          </a:xfrm>
          <a:prstGeom prst="rect">
            <a:avLst/>
          </a:prstGeom>
          <a:noFill/>
        </p:spPr>
        <p:txBody>
          <a:bodyPr wrap="square" rtlCol="0">
            <a:spAutoFit/>
          </a:bodyPr>
          <a:lstStyle/>
          <a:p>
            <a:pPr algn="ctr"/>
            <a:r>
              <a:rPr lang="en-US" sz="2000" b="1" dirty="0"/>
              <a:t>234.96</a:t>
            </a:r>
          </a:p>
        </p:txBody>
      </p:sp>
      <p:pic>
        <p:nvPicPr>
          <p:cNvPr id="8" name="Picture 2" descr="Chi Square Symbol 【Statistics, Copy and Paste】 | FB SYMBOLS">
            <a:extLst>
              <a:ext uri="{FF2B5EF4-FFF2-40B4-BE49-F238E27FC236}">
                <a16:creationId xmlns:a16="http://schemas.microsoft.com/office/drawing/2014/main" id="{BB40F850-689B-0F30-6996-C3F71CCFA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9372" y="4206150"/>
            <a:ext cx="484428" cy="6241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93DE3F-BD65-4501-C2BD-0C544159C64B}"/>
              </a:ext>
            </a:extLst>
          </p:cNvPr>
          <p:cNvSpPr txBox="1"/>
          <p:nvPr/>
        </p:nvSpPr>
        <p:spPr>
          <a:xfrm>
            <a:off x="10395584" y="4177312"/>
            <a:ext cx="484428" cy="707886"/>
          </a:xfrm>
          <a:prstGeom prst="rect">
            <a:avLst/>
          </a:prstGeom>
          <a:noFill/>
        </p:spPr>
        <p:txBody>
          <a:bodyPr wrap="none" rtlCol="0">
            <a:spAutoFit/>
          </a:bodyPr>
          <a:lstStyle/>
          <a:p>
            <a:r>
              <a:rPr lang="en-US" sz="4000" dirty="0"/>
              <a:t>=</a:t>
            </a:r>
          </a:p>
        </p:txBody>
      </p:sp>
      <p:sp>
        <p:nvSpPr>
          <p:cNvPr id="31" name="Rectangle 30">
            <a:extLst>
              <a:ext uri="{FF2B5EF4-FFF2-40B4-BE49-F238E27FC236}">
                <a16:creationId xmlns:a16="http://schemas.microsoft.com/office/drawing/2014/main" id="{3B5B3B22-31D5-1A40-AFC4-160CDDACBFC5}"/>
              </a:ext>
            </a:extLst>
          </p:cNvPr>
          <p:cNvSpPr/>
          <p:nvPr/>
        </p:nvSpPr>
        <p:spPr>
          <a:xfrm>
            <a:off x="1443526" y="2941323"/>
            <a:ext cx="13258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Male</a:t>
            </a:r>
          </a:p>
        </p:txBody>
      </p:sp>
      <p:sp>
        <p:nvSpPr>
          <p:cNvPr id="32" name="Rectangle 31">
            <a:extLst>
              <a:ext uri="{FF2B5EF4-FFF2-40B4-BE49-F238E27FC236}">
                <a16:creationId xmlns:a16="http://schemas.microsoft.com/office/drawing/2014/main" id="{5DAB6F70-2A43-7BD6-BC63-A130A52D2D43}"/>
              </a:ext>
            </a:extLst>
          </p:cNvPr>
          <p:cNvSpPr/>
          <p:nvPr/>
        </p:nvSpPr>
        <p:spPr>
          <a:xfrm>
            <a:off x="4553043" y="2941323"/>
            <a:ext cx="16306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Female</a:t>
            </a:r>
          </a:p>
        </p:txBody>
      </p:sp>
      <p:sp>
        <p:nvSpPr>
          <p:cNvPr id="33" name="Rectangle 32">
            <a:extLst>
              <a:ext uri="{FF2B5EF4-FFF2-40B4-BE49-F238E27FC236}">
                <a16:creationId xmlns:a16="http://schemas.microsoft.com/office/drawing/2014/main" id="{63F9B77C-16F7-9F2C-A097-1C5AD8B0FADF}"/>
              </a:ext>
            </a:extLst>
          </p:cNvPr>
          <p:cNvSpPr/>
          <p:nvPr/>
        </p:nvSpPr>
        <p:spPr>
          <a:xfrm>
            <a:off x="7883767" y="2955310"/>
            <a:ext cx="1325880" cy="868680"/>
          </a:xfrm>
          <a:prstGeom prst="rect">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a:t>
            </a:r>
          </a:p>
        </p:txBody>
      </p:sp>
      <p:sp>
        <p:nvSpPr>
          <p:cNvPr id="39" name="TextBox 38">
            <a:extLst>
              <a:ext uri="{FF2B5EF4-FFF2-40B4-BE49-F238E27FC236}">
                <a16:creationId xmlns:a16="http://schemas.microsoft.com/office/drawing/2014/main" id="{7FE48FFA-1C1A-AF31-F3F1-FBBFB1F7D616}"/>
              </a:ext>
            </a:extLst>
          </p:cNvPr>
          <p:cNvSpPr txBox="1"/>
          <p:nvPr/>
        </p:nvSpPr>
        <p:spPr>
          <a:xfrm>
            <a:off x="3827767" y="4059743"/>
            <a:ext cx="3135351" cy="400110"/>
          </a:xfrm>
          <a:prstGeom prst="rect">
            <a:avLst/>
          </a:prstGeom>
          <a:noFill/>
        </p:spPr>
        <p:txBody>
          <a:bodyPr wrap="square" rtlCol="0">
            <a:spAutoFit/>
          </a:bodyPr>
          <a:lstStyle/>
          <a:p>
            <a:pPr algn="ctr"/>
            <a:r>
              <a:rPr lang="en-US" sz="2000" dirty="0"/>
              <a:t>(</a:t>
            </a:r>
            <a:r>
              <a:rPr lang="en-US" sz="2000" b="1" dirty="0"/>
              <a:t>127</a:t>
            </a:r>
            <a:r>
              <a:rPr lang="en-US" sz="2000" dirty="0"/>
              <a:t> – </a:t>
            </a:r>
            <a:r>
              <a:rPr lang="en-US" sz="2000" b="1" dirty="0"/>
              <a:t>245.64</a:t>
            </a:r>
            <a:r>
              <a:rPr lang="en-US" sz="2000" dirty="0"/>
              <a:t>)</a:t>
            </a:r>
            <a:r>
              <a:rPr lang="en-US" sz="2000" baseline="30000" dirty="0"/>
              <a:t>2</a:t>
            </a:r>
          </a:p>
        </p:txBody>
      </p:sp>
      <p:cxnSp>
        <p:nvCxnSpPr>
          <p:cNvPr id="40" name="Straight Connector 39">
            <a:extLst>
              <a:ext uri="{FF2B5EF4-FFF2-40B4-BE49-F238E27FC236}">
                <a16:creationId xmlns:a16="http://schemas.microsoft.com/office/drawing/2014/main" id="{E7962A63-3B6B-76DF-8B78-E2BBF8448D2A}"/>
              </a:ext>
            </a:extLst>
          </p:cNvPr>
          <p:cNvCxnSpPr>
            <a:cxnSpLocks/>
          </p:cNvCxnSpPr>
          <p:nvPr/>
        </p:nvCxnSpPr>
        <p:spPr>
          <a:xfrm>
            <a:off x="4010137" y="4482279"/>
            <a:ext cx="2764294" cy="27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F5AEF85-02EC-2305-6B97-44E5DDE7F950}"/>
              </a:ext>
            </a:extLst>
          </p:cNvPr>
          <p:cNvSpPr txBox="1"/>
          <p:nvPr/>
        </p:nvSpPr>
        <p:spPr>
          <a:xfrm>
            <a:off x="4049634" y="4495875"/>
            <a:ext cx="2524215" cy="400110"/>
          </a:xfrm>
          <a:prstGeom prst="rect">
            <a:avLst/>
          </a:prstGeom>
          <a:noFill/>
        </p:spPr>
        <p:txBody>
          <a:bodyPr wrap="square" rtlCol="0">
            <a:spAutoFit/>
          </a:bodyPr>
          <a:lstStyle/>
          <a:p>
            <a:pPr algn="ctr"/>
            <a:r>
              <a:rPr lang="en-US" sz="2000" b="1" dirty="0"/>
              <a:t>245.64</a:t>
            </a:r>
          </a:p>
        </p:txBody>
      </p:sp>
      <p:sp>
        <p:nvSpPr>
          <p:cNvPr id="47" name="TextBox 46">
            <a:extLst>
              <a:ext uri="{FF2B5EF4-FFF2-40B4-BE49-F238E27FC236}">
                <a16:creationId xmlns:a16="http://schemas.microsoft.com/office/drawing/2014/main" id="{AF71A57F-C605-D242-A42A-11F78D4E763C}"/>
              </a:ext>
            </a:extLst>
          </p:cNvPr>
          <p:cNvSpPr txBox="1"/>
          <p:nvPr/>
        </p:nvSpPr>
        <p:spPr>
          <a:xfrm>
            <a:off x="3516491" y="4220602"/>
            <a:ext cx="394660" cy="523220"/>
          </a:xfrm>
          <a:prstGeom prst="rect">
            <a:avLst/>
          </a:prstGeom>
          <a:noFill/>
        </p:spPr>
        <p:txBody>
          <a:bodyPr wrap="none" rtlCol="0">
            <a:spAutoFit/>
          </a:bodyPr>
          <a:lstStyle/>
          <a:p>
            <a:r>
              <a:rPr lang="en-US" sz="2800" dirty="0"/>
              <a:t>+</a:t>
            </a:r>
          </a:p>
        </p:txBody>
      </p:sp>
      <p:sp>
        <p:nvSpPr>
          <p:cNvPr id="48" name="TextBox 47">
            <a:extLst>
              <a:ext uri="{FF2B5EF4-FFF2-40B4-BE49-F238E27FC236}">
                <a16:creationId xmlns:a16="http://schemas.microsoft.com/office/drawing/2014/main" id="{73E6D491-ADB6-39BB-BF46-6ABD0A7B46EA}"/>
              </a:ext>
            </a:extLst>
          </p:cNvPr>
          <p:cNvSpPr txBox="1"/>
          <p:nvPr/>
        </p:nvSpPr>
        <p:spPr>
          <a:xfrm>
            <a:off x="6821327" y="4234265"/>
            <a:ext cx="394660" cy="523220"/>
          </a:xfrm>
          <a:prstGeom prst="rect">
            <a:avLst/>
          </a:prstGeom>
          <a:noFill/>
        </p:spPr>
        <p:txBody>
          <a:bodyPr wrap="none" rtlCol="0">
            <a:spAutoFit/>
          </a:bodyPr>
          <a:lstStyle/>
          <a:p>
            <a:r>
              <a:rPr lang="en-US" sz="2800" dirty="0"/>
              <a:t>+</a:t>
            </a:r>
          </a:p>
        </p:txBody>
      </p:sp>
      <p:sp>
        <p:nvSpPr>
          <p:cNvPr id="49" name="TextBox 48">
            <a:extLst>
              <a:ext uri="{FF2B5EF4-FFF2-40B4-BE49-F238E27FC236}">
                <a16:creationId xmlns:a16="http://schemas.microsoft.com/office/drawing/2014/main" id="{B77BD44A-44F6-9509-454B-A2B173C6782B}"/>
              </a:ext>
            </a:extLst>
          </p:cNvPr>
          <p:cNvSpPr txBox="1"/>
          <p:nvPr/>
        </p:nvSpPr>
        <p:spPr>
          <a:xfrm>
            <a:off x="7062733" y="4082102"/>
            <a:ext cx="3135351" cy="400110"/>
          </a:xfrm>
          <a:prstGeom prst="rect">
            <a:avLst/>
          </a:prstGeom>
          <a:noFill/>
        </p:spPr>
        <p:txBody>
          <a:bodyPr wrap="square" rtlCol="0">
            <a:spAutoFit/>
          </a:bodyPr>
          <a:lstStyle/>
          <a:p>
            <a:pPr algn="ctr"/>
            <a:r>
              <a:rPr lang="en-US" sz="2000" dirty="0"/>
              <a:t>(</a:t>
            </a:r>
            <a:r>
              <a:rPr lang="en-US" sz="2000" b="1" dirty="0"/>
              <a:t>0</a:t>
            </a:r>
            <a:r>
              <a:rPr lang="en-US" sz="2000" dirty="0"/>
              <a:t> – </a:t>
            </a:r>
            <a:r>
              <a:rPr lang="en-US" sz="2000" b="1" dirty="0"/>
              <a:t>53.40</a:t>
            </a:r>
            <a:r>
              <a:rPr lang="en-US" sz="2000" dirty="0"/>
              <a:t>)</a:t>
            </a:r>
            <a:r>
              <a:rPr lang="en-US" sz="2000" baseline="30000" dirty="0"/>
              <a:t>2</a:t>
            </a:r>
          </a:p>
        </p:txBody>
      </p:sp>
      <p:cxnSp>
        <p:nvCxnSpPr>
          <p:cNvPr id="50" name="Straight Connector 49">
            <a:extLst>
              <a:ext uri="{FF2B5EF4-FFF2-40B4-BE49-F238E27FC236}">
                <a16:creationId xmlns:a16="http://schemas.microsoft.com/office/drawing/2014/main" id="{C4F097AE-9792-F487-0B30-4C2E86A4BF4C}"/>
              </a:ext>
            </a:extLst>
          </p:cNvPr>
          <p:cNvCxnSpPr>
            <a:cxnSpLocks/>
          </p:cNvCxnSpPr>
          <p:nvPr/>
        </p:nvCxnSpPr>
        <p:spPr>
          <a:xfrm>
            <a:off x="7245103" y="4504638"/>
            <a:ext cx="2764294" cy="27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BA51D20-0323-754F-8CA1-F38B05D246A8}"/>
              </a:ext>
            </a:extLst>
          </p:cNvPr>
          <p:cNvSpPr txBox="1"/>
          <p:nvPr/>
        </p:nvSpPr>
        <p:spPr>
          <a:xfrm>
            <a:off x="7284600" y="4518234"/>
            <a:ext cx="2524215" cy="400110"/>
          </a:xfrm>
          <a:prstGeom prst="rect">
            <a:avLst/>
          </a:prstGeom>
          <a:noFill/>
        </p:spPr>
        <p:txBody>
          <a:bodyPr wrap="square" rtlCol="0">
            <a:spAutoFit/>
          </a:bodyPr>
          <a:lstStyle/>
          <a:p>
            <a:pPr algn="ctr"/>
            <a:r>
              <a:rPr lang="en-US" sz="2000" b="1" dirty="0"/>
              <a:t>53.40</a:t>
            </a:r>
          </a:p>
        </p:txBody>
      </p:sp>
      <p:sp>
        <p:nvSpPr>
          <p:cNvPr id="10" name="Arrow: Right 9">
            <a:extLst>
              <a:ext uri="{FF2B5EF4-FFF2-40B4-BE49-F238E27FC236}">
                <a16:creationId xmlns:a16="http://schemas.microsoft.com/office/drawing/2014/main" id="{BD9432A9-8084-E468-0E06-92BBA30C9AF0}"/>
              </a:ext>
            </a:extLst>
          </p:cNvPr>
          <p:cNvSpPr/>
          <p:nvPr/>
        </p:nvSpPr>
        <p:spPr>
          <a:xfrm rot="5400000">
            <a:off x="1663095" y="4956568"/>
            <a:ext cx="662940" cy="777240"/>
          </a:xfrm>
          <a:prstGeom prst="rightArrow">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E518BAB0-8D4F-39B9-C682-25D8606430BB}"/>
              </a:ext>
            </a:extLst>
          </p:cNvPr>
          <p:cNvSpPr/>
          <p:nvPr/>
        </p:nvSpPr>
        <p:spPr>
          <a:xfrm rot="5400000">
            <a:off x="4974728" y="4965271"/>
            <a:ext cx="662940" cy="777240"/>
          </a:xfrm>
          <a:prstGeom prst="rightArrow">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D0049DAD-14D6-1EF1-9B5A-E983F7045C76}"/>
              </a:ext>
            </a:extLst>
          </p:cNvPr>
          <p:cNvSpPr/>
          <p:nvPr/>
        </p:nvSpPr>
        <p:spPr>
          <a:xfrm rot="5400000">
            <a:off x="8111566" y="4965271"/>
            <a:ext cx="662940" cy="777240"/>
          </a:xfrm>
          <a:prstGeom prst="rightArrow">
            <a:avLst/>
          </a:prstGeom>
          <a:solidFill>
            <a:srgbClr val="4E9D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6D41FE9-10C7-3256-8516-0B80DF6953F8}"/>
              </a:ext>
            </a:extLst>
          </p:cNvPr>
          <p:cNvSpPr txBox="1"/>
          <p:nvPr/>
        </p:nvSpPr>
        <p:spPr>
          <a:xfrm>
            <a:off x="4518378" y="5849767"/>
            <a:ext cx="1514707" cy="584775"/>
          </a:xfrm>
          <a:prstGeom prst="rect">
            <a:avLst/>
          </a:prstGeom>
          <a:noFill/>
        </p:spPr>
        <p:txBody>
          <a:bodyPr wrap="square" rtlCol="0">
            <a:spAutoFit/>
          </a:bodyPr>
          <a:lstStyle/>
          <a:p>
            <a:pPr algn="ctr"/>
            <a:r>
              <a:rPr lang="en-US" sz="3200" b="1" dirty="0">
                <a:latin typeface="Karla" pitchFamily="2" charset="0"/>
                <a:ea typeface="Karla" pitchFamily="2" charset="0"/>
              </a:rPr>
              <a:t>57.30</a:t>
            </a:r>
          </a:p>
        </p:txBody>
      </p:sp>
      <p:sp>
        <p:nvSpPr>
          <p:cNvPr id="14" name="TextBox 13">
            <a:extLst>
              <a:ext uri="{FF2B5EF4-FFF2-40B4-BE49-F238E27FC236}">
                <a16:creationId xmlns:a16="http://schemas.microsoft.com/office/drawing/2014/main" id="{750E3FC0-4D51-39CB-72F4-E6584832CDA8}"/>
              </a:ext>
            </a:extLst>
          </p:cNvPr>
          <p:cNvSpPr txBox="1"/>
          <p:nvPr/>
        </p:nvSpPr>
        <p:spPr>
          <a:xfrm>
            <a:off x="7685682" y="5864061"/>
            <a:ext cx="1514707" cy="584775"/>
          </a:xfrm>
          <a:prstGeom prst="rect">
            <a:avLst/>
          </a:prstGeom>
          <a:noFill/>
        </p:spPr>
        <p:txBody>
          <a:bodyPr wrap="square" rtlCol="0">
            <a:spAutoFit/>
          </a:bodyPr>
          <a:lstStyle/>
          <a:p>
            <a:pPr algn="ctr"/>
            <a:r>
              <a:rPr lang="en-US" sz="3200" b="1" dirty="0">
                <a:latin typeface="Karla" pitchFamily="2" charset="0"/>
                <a:ea typeface="Karla" pitchFamily="2" charset="0"/>
              </a:rPr>
              <a:t>53.40</a:t>
            </a:r>
          </a:p>
        </p:txBody>
      </p:sp>
      <p:sp>
        <p:nvSpPr>
          <p:cNvPr id="15" name="TextBox 14">
            <a:extLst>
              <a:ext uri="{FF2B5EF4-FFF2-40B4-BE49-F238E27FC236}">
                <a16:creationId xmlns:a16="http://schemas.microsoft.com/office/drawing/2014/main" id="{9992CB6D-9172-EBDD-B57F-34CCB84D849A}"/>
              </a:ext>
            </a:extLst>
          </p:cNvPr>
          <p:cNvSpPr txBox="1"/>
          <p:nvPr/>
        </p:nvSpPr>
        <p:spPr>
          <a:xfrm>
            <a:off x="1268434" y="5850201"/>
            <a:ext cx="1514707" cy="584775"/>
          </a:xfrm>
          <a:prstGeom prst="rect">
            <a:avLst/>
          </a:prstGeom>
          <a:noFill/>
        </p:spPr>
        <p:txBody>
          <a:bodyPr wrap="square" rtlCol="0">
            <a:spAutoFit/>
          </a:bodyPr>
          <a:lstStyle/>
          <a:p>
            <a:pPr algn="ctr"/>
            <a:r>
              <a:rPr lang="en-US" sz="3200" b="1" dirty="0">
                <a:latin typeface="Karla" pitchFamily="2" charset="0"/>
                <a:ea typeface="Karla" pitchFamily="2" charset="0"/>
              </a:rPr>
              <a:t>125.97</a:t>
            </a:r>
          </a:p>
        </p:txBody>
      </p:sp>
      <p:sp>
        <p:nvSpPr>
          <p:cNvPr id="17" name="TextBox 16">
            <a:extLst>
              <a:ext uri="{FF2B5EF4-FFF2-40B4-BE49-F238E27FC236}">
                <a16:creationId xmlns:a16="http://schemas.microsoft.com/office/drawing/2014/main" id="{4AD2D18F-6E14-8F35-AD90-8BD0CADE54CC}"/>
              </a:ext>
            </a:extLst>
          </p:cNvPr>
          <p:cNvSpPr txBox="1"/>
          <p:nvPr/>
        </p:nvSpPr>
        <p:spPr>
          <a:xfrm>
            <a:off x="10177786" y="5791701"/>
            <a:ext cx="484428" cy="707886"/>
          </a:xfrm>
          <a:prstGeom prst="rect">
            <a:avLst/>
          </a:prstGeom>
          <a:noFill/>
        </p:spPr>
        <p:txBody>
          <a:bodyPr wrap="none" rtlCol="0">
            <a:spAutoFit/>
          </a:bodyPr>
          <a:lstStyle/>
          <a:p>
            <a:r>
              <a:rPr lang="en-US" sz="4000" dirty="0"/>
              <a:t>=</a:t>
            </a:r>
          </a:p>
        </p:txBody>
      </p:sp>
      <p:sp>
        <p:nvSpPr>
          <p:cNvPr id="18" name="TextBox 17">
            <a:extLst>
              <a:ext uri="{FF2B5EF4-FFF2-40B4-BE49-F238E27FC236}">
                <a16:creationId xmlns:a16="http://schemas.microsoft.com/office/drawing/2014/main" id="{15B5A078-C550-704B-550E-376C08B6392D}"/>
              </a:ext>
            </a:extLst>
          </p:cNvPr>
          <p:cNvSpPr txBox="1"/>
          <p:nvPr/>
        </p:nvSpPr>
        <p:spPr>
          <a:xfrm>
            <a:off x="10677293" y="5849766"/>
            <a:ext cx="1514707" cy="584775"/>
          </a:xfrm>
          <a:prstGeom prst="rect">
            <a:avLst/>
          </a:prstGeom>
          <a:noFill/>
        </p:spPr>
        <p:txBody>
          <a:bodyPr wrap="square" rtlCol="0">
            <a:spAutoFit/>
          </a:bodyPr>
          <a:lstStyle/>
          <a:p>
            <a:pPr algn="ctr"/>
            <a:r>
              <a:rPr lang="en-US" sz="3200" b="1" dirty="0">
                <a:latin typeface="Karla" pitchFamily="2" charset="0"/>
                <a:ea typeface="Karla" pitchFamily="2" charset="0"/>
              </a:rPr>
              <a:t>236.67</a:t>
            </a:r>
          </a:p>
        </p:txBody>
      </p:sp>
      <p:pic>
        <p:nvPicPr>
          <p:cNvPr id="10242" name="Picture 2" descr="Calculator Clipped Rev - Calculator Clipart Png, Transparent Png - vhv">
            <a:extLst>
              <a:ext uri="{FF2B5EF4-FFF2-40B4-BE49-F238E27FC236}">
                <a16:creationId xmlns:a16="http://schemas.microsoft.com/office/drawing/2014/main" id="{F450CDC3-123F-2511-B4C8-B90063C463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0801" y="73843"/>
            <a:ext cx="1427659" cy="1782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117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84A8B63-D7C6-4726-D2C0-66F033E79134}"/>
              </a:ext>
            </a:extLst>
          </p:cNvPr>
          <p:cNvSpPr/>
          <p:nvPr/>
        </p:nvSpPr>
        <p:spPr>
          <a:xfrm>
            <a:off x="-1295400" y="0"/>
            <a:ext cx="199644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CBDA0E-0359-DFFF-BF81-5A73D09B3A60}"/>
              </a:ext>
            </a:extLst>
          </p:cNvPr>
          <p:cNvSpPr>
            <a:spLocks noGrp="1"/>
          </p:cNvSpPr>
          <p:nvPr>
            <p:ph type="title"/>
          </p:nvPr>
        </p:nvSpPr>
        <p:spPr/>
        <p:txBody>
          <a:bodyPr/>
          <a:lstStyle/>
          <a:p>
            <a:r>
              <a:rPr lang="en-US" dirty="0"/>
              <a:t>3. Compute our Statistic</a:t>
            </a:r>
          </a:p>
        </p:txBody>
      </p:sp>
      <p:pic>
        <p:nvPicPr>
          <p:cNvPr id="4" name="Picture 6" descr="cute cartoon zombie Stock Vector | Adobe Stock">
            <a:extLst>
              <a:ext uri="{FF2B5EF4-FFF2-40B4-BE49-F238E27FC236}">
                <a16:creationId xmlns:a16="http://schemas.microsoft.com/office/drawing/2014/main" id="{C89F83EB-ACBF-1C61-2440-55467D308C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22"/>
          <a:stretch/>
        </p:blipFill>
        <p:spPr bwMode="auto">
          <a:xfrm flipH="1">
            <a:off x="10925620" y="21612"/>
            <a:ext cx="1266380" cy="13222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i Square Symbol 【Statistics, Copy and Paste】 | FB SYMBOLS">
            <a:extLst>
              <a:ext uri="{FF2B5EF4-FFF2-40B4-BE49-F238E27FC236}">
                <a16:creationId xmlns:a16="http://schemas.microsoft.com/office/drawing/2014/main" id="{BB40F850-689B-0F30-6996-C3F71CCFA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405" y="2979822"/>
            <a:ext cx="697230" cy="8983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895EAA9-6B7B-B39E-75C9-8CE9A4BC0B37}"/>
              </a:ext>
            </a:extLst>
          </p:cNvPr>
          <p:cNvSpPr txBox="1"/>
          <p:nvPr/>
        </p:nvSpPr>
        <p:spPr>
          <a:xfrm>
            <a:off x="4751860" y="3075056"/>
            <a:ext cx="484428" cy="707886"/>
          </a:xfrm>
          <a:prstGeom prst="rect">
            <a:avLst/>
          </a:prstGeom>
          <a:noFill/>
        </p:spPr>
        <p:txBody>
          <a:bodyPr wrap="none" rtlCol="0">
            <a:spAutoFit/>
          </a:bodyPr>
          <a:lstStyle/>
          <a:p>
            <a:r>
              <a:rPr lang="en-US" sz="4000" dirty="0"/>
              <a:t>=</a:t>
            </a:r>
          </a:p>
        </p:txBody>
      </p:sp>
      <p:sp>
        <p:nvSpPr>
          <p:cNvPr id="24" name="TextBox 23">
            <a:extLst>
              <a:ext uri="{FF2B5EF4-FFF2-40B4-BE49-F238E27FC236}">
                <a16:creationId xmlns:a16="http://schemas.microsoft.com/office/drawing/2014/main" id="{C9FD3964-CF28-3A23-A21E-F33FF732EAD8}"/>
              </a:ext>
            </a:extLst>
          </p:cNvPr>
          <p:cNvSpPr txBox="1"/>
          <p:nvPr/>
        </p:nvSpPr>
        <p:spPr>
          <a:xfrm>
            <a:off x="5170520" y="3168342"/>
            <a:ext cx="1514707" cy="584775"/>
          </a:xfrm>
          <a:prstGeom prst="rect">
            <a:avLst/>
          </a:prstGeom>
          <a:noFill/>
        </p:spPr>
        <p:txBody>
          <a:bodyPr wrap="square" rtlCol="0">
            <a:spAutoFit/>
          </a:bodyPr>
          <a:lstStyle/>
          <a:p>
            <a:pPr algn="ctr"/>
            <a:r>
              <a:rPr lang="en-US" sz="3200" b="1" dirty="0">
                <a:latin typeface="Karla" pitchFamily="2" charset="0"/>
                <a:ea typeface="Karla" pitchFamily="2" charset="0"/>
              </a:rPr>
              <a:t>236.67</a:t>
            </a:r>
          </a:p>
        </p:txBody>
      </p:sp>
      <p:pic>
        <p:nvPicPr>
          <p:cNvPr id="2050" name="Picture 2" descr="Blue Fireworks PNG, Vector, PSD, and Clipart With Transparent Background  for Free Download | Pngtree">
            <a:extLst>
              <a:ext uri="{FF2B5EF4-FFF2-40B4-BE49-F238E27FC236}">
                <a16:creationId xmlns:a16="http://schemas.microsoft.com/office/drawing/2014/main" id="{9ADF8813-AAB4-6A1F-AFC7-DFEBC11BD4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3513" y="-622258"/>
            <a:ext cx="5506773" cy="55067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4th Of July Fireworks, USA, New Year Free Svg File - SVG Heart">
            <a:extLst>
              <a:ext uri="{FF2B5EF4-FFF2-40B4-BE49-F238E27FC236}">
                <a16:creationId xmlns:a16="http://schemas.microsoft.com/office/drawing/2014/main" id="{EA67DEAA-F952-1CE1-7BC7-13791645A0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32" y="316374"/>
            <a:ext cx="2886538" cy="28865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ireworks Vector PNG, Vector, PSD, and Clipart With Transparent Background  for Free Download | Pngtree">
            <a:extLst>
              <a:ext uri="{FF2B5EF4-FFF2-40B4-BE49-F238E27FC236}">
                <a16:creationId xmlns:a16="http://schemas.microsoft.com/office/drawing/2014/main" id="{E1C6BEE1-768F-1925-8E3C-5550E6A863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7568" y="2352912"/>
            <a:ext cx="7364559" cy="430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990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2000" fill="hold" nodeType="afterEffect">
                                  <p:stCondLst>
                                    <p:cond delay="0"/>
                                  </p:stCondLst>
                                  <p:childTnLst>
                                    <p:anim calcmode="discrete" valueType="str">
                                      <p:cBhvr>
                                        <p:cTn id="9" dur="300" fill="hold"/>
                                        <p:tgtEl>
                                          <p:spTgt spid="2050"/>
                                        </p:tgtEl>
                                        <p:attrNameLst>
                                          <p:attrName>style.visibility</p:attrName>
                                        </p:attrNameLst>
                                      </p:cBhvr>
                                      <p:tavLst>
                                        <p:tav tm="0">
                                          <p:val>
                                            <p:strVal val="hidden"/>
                                          </p:val>
                                        </p:tav>
                                        <p:tav tm="50000">
                                          <p:val>
                                            <p:strVal val="visible"/>
                                          </p:val>
                                        </p:tav>
                                      </p:tavLst>
                                    </p:anim>
                                  </p:childTnLst>
                                </p:cTn>
                              </p:par>
                            </p:childTnLst>
                          </p:cTn>
                        </p:par>
                        <p:par>
                          <p:cTn id="10" fill="hold">
                            <p:stCondLst>
                              <p:cond delay="600"/>
                            </p:stCondLst>
                            <p:childTnLst>
                              <p:par>
                                <p:cTn id="11" presetID="10" presetClass="exit" presetSubtype="0" fill="hold" nodeType="afterEffect">
                                  <p:stCondLst>
                                    <p:cond delay="0"/>
                                  </p:stCondLst>
                                  <p:childTnLst>
                                    <p:animEffect transition="out" filter="fade">
                                      <p:cBhvr>
                                        <p:cTn id="12" dur="400"/>
                                        <p:tgtEl>
                                          <p:spTgt spid="2050"/>
                                        </p:tgtEl>
                                      </p:cBhvr>
                                    </p:animEffect>
                                    <p:set>
                                      <p:cBhvr>
                                        <p:cTn id="13" dur="1" fill="hold">
                                          <p:stCondLst>
                                            <p:cond delay="399"/>
                                          </p:stCondLst>
                                        </p:cTn>
                                        <p:tgtEl>
                                          <p:spTgt spid="2050"/>
                                        </p:tgtEl>
                                        <p:attrNameLst>
                                          <p:attrName>style.visibility</p:attrName>
                                        </p:attrNameLst>
                                      </p:cBhvr>
                                      <p:to>
                                        <p:strVal val="hidden"/>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par>
                          <p:cTn id="17" fill="hold">
                            <p:stCondLst>
                              <p:cond delay="1000"/>
                            </p:stCondLst>
                            <p:childTnLst>
                              <p:par>
                                <p:cTn id="18" presetID="35" presetClass="emph" presetSubtype="0" repeatCount="2000" fill="hold" nodeType="afterEffect">
                                  <p:stCondLst>
                                    <p:cond delay="0"/>
                                  </p:stCondLst>
                                  <p:childTnLst>
                                    <p:anim calcmode="discrete" valueType="str">
                                      <p:cBhvr>
                                        <p:cTn id="19" dur="300" fill="hold"/>
                                        <p:tgtEl>
                                          <p:spTgt spid="2052"/>
                                        </p:tgtEl>
                                        <p:attrNameLst>
                                          <p:attrName>style.visibility</p:attrName>
                                        </p:attrNameLst>
                                      </p:cBhvr>
                                      <p:tavLst>
                                        <p:tav tm="0">
                                          <p:val>
                                            <p:strVal val="hidden"/>
                                          </p:val>
                                        </p:tav>
                                        <p:tav tm="50000">
                                          <p:val>
                                            <p:strVal val="visible"/>
                                          </p:val>
                                        </p:tav>
                                      </p:tavLst>
                                    </p:anim>
                                  </p:childTnLst>
                                </p:cTn>
                              </p:par>
                            </p:childTnLst>
                          </p:cTn>
                        </p:par>
                        <p:par>
                          <p:cTn id="20" fill="hold">
                            <p:stCondLst>
                              <p:cond delay="1600"/>
                            </p:stCondLst>
                            <p:childTnLst>
                              <p:par>
                                <p:cTn id="21" presetID="10" presetClass="exit" presetSubtype="0" fill="hold" nodeType="afterEffect">
                                  <p:stCondLst>
                                    <p:cond delay="0"/>
                                  </p:stCondLst>
                                  <p:childTnLst>
                                    <p:animEffect transition="out" filter="fade">
                                      <p:cBhvr>
                                        <p:cTn id="22" dur="400"/>
                                        <p:tgtEl>
                                          <p:spTgt spid="2052"/>
                                        </p:tgtEl>
                                      </p:cBhvr>
                                    </p:animEffect>
                                    <p:set>
                                      <p:cBhvr>
                                        <p:cTn id="23" dur="1" fill="hold">
                                          <p:stCondLst>
                                            <p:cond delay="399"/>
                                          </p:stCondLst>
                                        </p:cTn>
                                        <p:tgtEl>
                                          <p:spTgt spid="2052"/>
                                        </p:tgtEl>
                                        <p:attrNameLst>
                                          <p:attrName>style.visibility</p:attrName>
                                        </p:attrNameLst>
                                      </p:cBhvr>
                                      <p:to>
                                        <p:strVal val="hidden"/>
                                      </p:to>
                                    </p:se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2056"/>
                                        </p:tgtEl>
                                        <p:attrNameLst>
                                          <p:attrName>style.visibility</p:attrName>
                                        </p:attrNameLst>
                                      </p:cBhvr>
                                      <p:to>
                                        <p:strVal val="visible"/>
                                      </p:to>
                                    </p:set>
                                  </p:childTnLst>
                                </p:cTn>
                              </p:par>
                            </p:childTnLst>
                          </p:cTn>
                        </p:par>
                        <p:par>
                          <p:cTn id="27" fill="hold">
                            <p:stCondLst>
                              <p:cond delay="2000"/>
                            </p:stCondLst>
                            <p:childTnLst>
                              <p:par>
                                <p:cTn id="28" presetID="35" presetClass="emph" presetSubtype="0" repeatCount="2000" fill="hold" nodeType="afterEffect">
                                  <p:stCondLst>
                                    <p:cond delay="0"/>
                                  </p:stCondLst>
                                  <p:childTnLst>
                                    <p:anim calcmode="discrete" valueType="str">
                                      <p:cBhvr>
                                        <p:cTn id="29" dur="300" fill="hold"/>
                                        <p:tgtEl>
                                          <p:spTgt spid="2056"/>
                                        </p:tgtEl>
                                        <p:attrNameLst>
                                          <p:attrName>style.visibility</p:attrName>
                                        </p:attrNameLst>
                                      </p:cBhvr>
                                      <p:tavLst>
                                        <p:tav tm="0">
                                          <p:val>
                                            <p:strVal val="hidden"/>
                                          </p:val>
                                        </p:tav>
                                        <p:tav tm="50000">
                                          <p:val>
                                            <p:strVal val="visible"/>
                                          </p:val>
                                        </p:tav>
                                      </p:tavLst>
                                    </p:anim>
                                  </p:childTnLst>
                                </p:cTn>
                              </p:par>
                            </p:childTnLst>
                          </p:cTn>
                        </p:par>
                        <p:par>
                          <p:cTn id="30" fill="hold">
                            <p:stCondLst>
                              <p:cond delay="2600"/>
                            </p:stCondLst>
                            <p:childTnLst>
                              <p:par>
                                <p:cTn id="31" presetID="10" presetClass="exit" presetSubtype="0" fill="hold" nodeType="afterEffect">
                                  <p:stCondLst>
                                    <p:cond delay="0"/>
                                  </p:stCondLst>
                                  <p:childTnLst>
                                    <p:animEffect transition="out" filter="fade">
                                      <p:cBhvr>
                                        <p:cTn id="32" dur="400"/>
                                        <p:tgtEl>
                                          <p:spTgt spid="2056"/>
                                        </p:tgtEl>
                                      </p:cBhvr>
                                    </p:animEffect>
                                    <p:set>
                                      <p:cBhvr>
                                        <p:cTn id="33" dur="1" fill="hold">
                                          <p:stCondLst>
                                            <p:cond delay="399"/>
                                          </p:stCondLst>
                                        </p:cTn>
                                        <p:tgtEl>
                                          <p:spTgt spid="20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Chi square">
            <a:extLst>
              <a:ext uri="{FF2B5EF4-FFF2-40B4-BE49-F238E27FC236}">
                <a16:creationId xmlns:a16="http://schemas.microsoft.com/office/drawing/2014/main" id="{C50CC0A7-1E5C-0D3C-16CA-D194AA3B6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069" y="1343818"/>
            <a:ext cx="7287675" cy="50722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3E7142D-F88D-4FA4-1151-4C3E3C8FAB2D}"/>
              </a:ext>
            </a:extLst>
          </p:cNvPr>
          <p:cNvSpPr/>
          <p:nvPr/>
        </p:nvSpPr>
        <p:spPr>
          <a:xfrm>
            <a:off x="5313680" y="1903719"/>
            <a:ext cx="6351772" cy="4058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9333A8E-F0AC-E80A-1DDA-087E23B6FADE}"/>
              </a:ext>
            </a:extLst>
          </p:cNvPr>
          <p:cNvSpPr/>
          <p:nvPr/>
        </p:nvSpPr>
        <p:spPr>
          <a:xfrm>
            <a:off x="-269724" y="0"/>
            <a:ext cx="1082040" cy="6944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D17684-2B61-A7A1-9993-1D742FFF280D}"/>
              </a:ext>
            </a:extLst>
          </p:cNvPr>
          <p:cNvSpPr>
            <a:spLocks noGrp="1"/>
          </p:cNvSpPr>
          <p:nvPr>
            <p:ph type="title"/>
          </p:nvPr>
        </p:nvSpPr>
        <p:spPr/>
        <p:txBody>
          <a:bodyPr/>
          <a:lstStyle/>
          <a:p>
            <a:r>
              <a:rPr lang="en-US" dirty="0"/>
              <a:t>4. Decide to accept or reject the null</a:t>
            </a:r>
          </a:p>
        </p:txBody>
      </p:sp>
      <p:pic>
        <p:nvPicPr>
          <p:cNvPr id="4" name="Picture 6" descr="cute cartoon zombie Stock Vector | Adobe Stock">
            <a:extLst>
              <a:ext uri="{FF2B5EF4-FFF2-40B4-BE49-F238E27FC236}">
                <a16:creationId xmlns:a16="http://schemas.microsoft.com/office/drawing/2014/main" id="{40B641F9-32CA-FF04-17CE-C358772352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22"/>
          <a:stretch/>
        </p:blipFill>
        <p:spPr bwMode="auto">
          <a:xfrm flipH="1">
            <a:off x="10925620" y="21612"/>
            <a:ext cx="1266380" cy="1322206"/>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17">
            <a:extLst>
              <a:ext uri="{FF2B5EF4-FFF2-40B4-BE49-F238E27FC236}">
                <a16:creationId xmlns:a16="http://schemas.microsoft.com/office/drawing/2014/main" id="{0F54597D-5ED4-F7A9-2238-084C161E601F}"/>
              </a:ext>
            </a:extLst>
          </p:cNvPr>
          <p:cNvSpPr/>
          <p:nvPr/>
        </p:nvSpPr>
        <p:spPr>
          <a:xfrm>
            <a:off x="5349996" y="2012563"/>
            <a:ext cx="6315456" cy="3840601"/>
          </a:xfrm>
          <a:custGeom>
            <a:avLst/>
            <a:gdLst>
              <a:gd name="connsiteX0" fmla="*/ 0 w 6315456"/>
              <a:gd name="connsiteY0" fmla="*/ 0 h 3840601"/>
              <a:gd name="connsiteX1" fmla="*/ 573024 w 6315456"/>
              <a:gd name="connsiteY1" fmla="*/ 1621536 h 3840601"/>
              <a:gd name="connsiteX2" fmla="*/ 1560576 w 6315456"/>
              <a:gd name="connsiteY2" fmla="*/ 3011424 h 3840601"/>
              <a:gd name="connsiteX3" fmla="*/ 3096768 w 6315456"/>
              <a:gd name="connsiteY3" fmla="*/ 3681984 h 3840601"/>
              <a:gd name="connsiteX4" fmla="*/ 6315456 w 6315456"/>
              <a:gd name="connsiteY4" fmla="*/ 3840480 h 3840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456" h="3840601">
                <a:moveTo>
                  <a:pt x="0" y="0"/>
                </a:moveTo>
                <a:cubicBezTo>
                  <a:pt x="156464" y="559816"/>
                  <a:pt x="312928" y="1119632"/>
                  <a:pt x="573024" y="1621536"/>
                </a:cubicBezTo>
                <a:cubicBezTo>
                  <a:pt x="833120" y="2123440"/>
                  <a:pt x="1139952" y="2668016"/>
                  <a:pt x="1560576" y="3011424"/>
                </a:cubicBezTo>
                <a:cubicBezTo>
                  <a:pt x="1981200" y="3354832"/>
                  <a:pt x="2304288" y="3543808"/>
                  <a:pt x="3096768" y="3681984"/>
                </a:cubicBezTo>
                <a:cubicBezTo>
                  <a:pt x="3889248" y="3820160"/>
                  <a:pt x="5756656" y="3842512"/>
                  <a:pt x="6315456" y="3840480"/>
                </a:cubicBezTo>
              </a:path>
            </a:pathLst>
          </a:custGeom>
          <a:noFill/>
          <a:ln w="57150">
            <a:solidFill>
              <a:schemeClr val="tx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DC41E09-4B60-606B-E855-BB333D665AEF}"/>
              </a:ext>
            </a:extLst>
          </p:cNvPr>
          <p:cNvSpPr/>
          <p:nvPr/>
        </p:nvSpPr>
        <p:spPr>
          <a:xfrm>
            <a:off x="4587567" y="1267897"/>
            <a:ext cx="1482090" cy="530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P-value</a:t>
            </a:r>
          </a:p>
        </p:txBody>
      </p:sp>
      <p:cxnSp>
        <p:nvCxnSpPr>
          <p:cNvPr id="7" name="Straight Connector 6">
            <a:extLst>
              <a:ext uri="{FF2B5EF4-FFF2-40B4-BE49-F238E27FC236}">
                <a16:creationId xmlns:a16="http://schemas.microsoft.com/office/drawing/2014/main" id="{D4F28D4E-3D6E-1568-2518-665552E94924}"/>
              </a:ext>
            </a:extLst>
          </p:cNvPr>
          <p:cNvCxnSpPr>
            <a:cxnSpLocks/>
          </p:cNvCxnSpPr>
          <p:nvPr/>
        </p:nvCxnSpPr>
        <p:spPr>
          <a:xfrm flipV="1">
            <a:off x="8382322" y="5614107"/>
            <a:ext cx="0" cy="41339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0367E3-80B4-75AD-D50F-EA1AC60133B5}"/>
              </a:ext>
            </a:extLst>
          </p:cNvPr>
          <p:cNvCxnSpPr>
            <a:cxnSpLocks/>
          </p:cNvCxnSpPr>
          <p:nvPr/>
        </p:nvCxnSpPr>
        <p:spPr>
          <a:xfrm flipH="1">
            <a:off x="5278120" y="5614107"/>
            <a:ext cx="311912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3C8A6CB-A614-D561-ABC1-6E912995DC9E}"/>
              </a:ext>
            </a:extLst>
          </p:cNvPr>
          <p:cNvSpPr txBox="1"/>
          <p:nvPr/>
        </p:nvSpPr>
        <p:spPr>
          <a:xfrm>
            <a:off x="4262885" y="5496453"/>
            <a:ext cx="1087110" cy="369332"/>
          </a:xfrm>
          <a:prstGeom prst="rect">
            <a:avLst/>
          </a:prstGeom>
          <a:noFill/>
        </p:spPr>
        <p:txBody>
          <a:bodyPr wrap="square">
            <a:spAutoFit/>
          </a:bodyPr>
          <a:lstStyle/>
          <a:p>
            <a:r>
              <a:rPr lang="el-GR" sz="1800" b="1" dirty="0">
                <a:solidFill>
                  <a:srgbClr val="0070C0"/>
                </a:solidFill>
              </a:rPr>
              <a:t>α</a:t>
            </a:r>
            <a:r>
              <a:rPr lang="en-US" sz="1800" b="1" dirty="0">
                <a:solidFill>
                  <a:srgbClr val="0070C0"/>
                </a:solidFill>
              </a:rPr>
              <a:t> = 0.05</a:t>
            </a:r>
          </a:p>
        </p:txBody>
      </p:sp>
      <p:pic>
        <p:nvPicPr>
          <p:cNvPr id="8" name="Picture 2" descr="Chi Square Symbol 【Statistics, Copy and Paste】 | FB SYMBOLS">
            <a:extLst>
              <a:ext uri="{FF2B5EF4-FFF2-40B4-BE49-F238E27FC236}">
                <a16:creationId xmlns:a16="http://schemas.microsoft.com/office/drawing/2014/main" id="{3F913170-84E5-E810-5FFA-18EAC0B908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684" y="1465067"/>
            <a:ext cx="697230" cy="8983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0F718A-3AB0-6FE2-D130-263BD55C81F9}"/>
              </a:ext>
            </a:extLst>
          </p:cNvPr>
          <p:cNvSpPr txBox="1"/>
          <p:nvPr/>
        </p:nvSpPr>
        <p:spPr>
          <a:xfrm>
            <a:off x="8356139" y="1560301"/>
            <a:ext cx="484428" cy="707886"/>
          </a:xfrm>
          <a:prstGeom prst="rect">
            <a:avLst/>
          </a:prstGeom>
          <a:noFill/>
        </p:spPr>
        <p:txBody>
          <a:bodyPr wrap="none" rtlCol="0">
            <a:spAutoFit/>
          </a:bodyPr>
          <a:lstStyle/>
          <a:p>
            <a:r>
              <a:rPr lang="en-US" sz="4000" dirty="0"/>
              <a:t>=</a:t>
            </a:r>
          </a:p>
        </p:txBody>
      </p:sp>
      <p:sp>
        <p:nvSpPr>
          <p:cNvPr id="11" name="TextBox 10">
            <a:extLst>
              <a:ext uri="{FF2B5EF4-FFF2-40B4-BE49-F238E27FC236}">
                <a16:creationId xmlns:a16="http://schemas.microsoft.com/office/drawing/2014/main" id="{933FF456-99F0-D707-A039-A7226C201C4E}"/>
              </a:ext>
            </a:extLst>
          </p:cNvPr>
          <p:cNvSpPr txBox="1"/>
          <p:nvPr/>
        </p:nvSpPr>
        <p:spPr>
          <a:xfrm>
            <a:off x="8774799" y="1653587"/>
            <a:ext cx="1514707" cy="584775"/>
          </a:xfrm>
          <a:prstGeom prst="rect">
            <a:avLst/>
          </a:prstGeom>
          <a:noFill/>
        </p:spPr>
        <p:txBody>
          <a:bodyPr wrap="square" rtlCol="0">
            <a:spAutoFit/>
          </a:bodyPr>
          <a:lstStyle/>
          <a:p>
            <a:pPr algn="ctr"/>
            <a:r>
              <a:rPr lang="en-US" sz="3200" b="1" dirty="0">
                <a:latin typeface="Karla" pitchFamily="2" charset="0"/>
                <a:ea typeface="Karla" pitchFamily="2" charset="0"/>
              </a:rPr>
              <a:t>236.67</a:t>
            </a:r>
          </a:p>
        </p:txBody>
      </p:sp>
      <p:sp>
        <p:nvSpPr>
          <p:cNvPr id="12" name="TextBox 11">
            <a:extLst>
              <a:ext uri="{FF2B5EF4-FFF2-40B4-BE49-F238E27FC236}">
                <a16:creationId xmlns:a16="http://schemas.microsoft.com/office/drawing/2014/main" id="{E441C0B0-8CCB-CE46-7E91-DFEE8E0245CE}"/>
              </a:ext>
            </a:extLst>
          </p:cNvPr>
          <p:cNvSpPr txBox="1"/>
          <p:nvPr/>
        </p:nvSpPr>
        <p:spPr>
          <a:xfrm>
            <a:off x="7182849" y="2356016"/>
            <a:ext cx="3489924" cy="584775"/>
          </a:xfrm>
          <a:prstGeom prst="rect">
            <a:avLst/>
          </a:prstGeom>
          <a:noFill/>
        </p:spPr>
        <p:txBody>
          <a:bodyPr wrap="square" rtlCol="0">
            <a:spAutoFit/>
          </a:bodyPr>
          <a:lstStyle/>
          <a:p>
            <a:pPr algn="ctr"/>
            <a:r>
              <a:rPr lang="en-US" sz="3200" b="1" dirty="0">
                <a:latin typeface="Karla" pitchFamily="2" charset="0"/>
                <a:ea typeface="Karla" pitchFamily="2" charset="0"/>
              </a:rPr>
              <a:t>Criteria = 5.99</a:t>
            </a:r>
          </a:p>
        </p:txBody>
      </p:sp>
      <p:sp>
        <p:nvSpPr>
          <p:cNvPr id="13" name="TextBox 12">
            <a:extLst>
              <a:ext uri="{FF2B5EF4-FFF2-40B4-BE49-F238E27FC236}">
                <a16:creationId xmlns:a16="http://schemas.microsoft.com/office/drawing/2014/main" id="{8EF58C03-03D6-B9EF-68E6-C6BAEAD45507}"/>
              </a:ext>
            </a:extLst>
          </p:cNvPr>
          <p:cNvSpPr txBox="1"/>
          <p:nvPr/>
        </p:nvSpPr>
        <p:spPr>
          <a:xfrm>
            <a:off x="7731684" y="4929407"/>
            <a:ext cx="1875303" cy="584775"/>
          </a:xfrm>
          <a:prstGeom prst="rect">
            <a:avLst/>
          </a:prstGeom>
          <a:noFill/>
        </p:spPr>
        <p:txBody>
          <a:bodyPr wrap="square" rtlCol="0">
            <a:spAutoFit/>
          </a:bodyPr>
          <a:lstStyle/>
          <a:p>
            <a:pPr algn="ctr"/>
            <a:r>
              <a:rPr lang="en-US" sz="3200" b="1" dirty="0">
                <a:latin typeface="Karla" pitchFamily="2" charset="0"/>
                <a:ea typeface="Karla" pitchFamily="2" charset="0"/>
              </a:rPr>
              <a:t>5.99</a:t>
            </a:r>
          </a:p>
        </p:txBody>
      </p:sp>
      <p:sp>
        <p:nvSpPr>
          <p:cNvPr id="15" name="TextBox 14">
            <a:extLst>
              <a:ext uri="{FF2B5EF4-FFF2-40B4-BE49-F238E27FC236}">
                <a16:creationId xmlns:a16="http://schemas.microsoft.com/office/drawing/2014/main" id="{FB5174C1-B3C7-A5FC-5211-24B4EF7BE1C7}"/>
              </a:ext>
            </a:extLst>
          </p:cNvPr>
          <p:cNvSpPr txBox="1"/>
          <p:nvPr/>
        </p:nvSpPr>
        <p:spPr>
          <a:xfrm>
            <a:off x="614754" y="1658598"/>
            <a:ext cx="3489924" cy="1569660"/>
          </a:xfrm>
          <a:prstGeom prst="rect">
            <a:avLst/>
          </a:prstGeom>
          <a:noFill/>
        </p:spPr>
        <p:txBody>
          <a:bodyPr wrap="square" rtlCol="0">
            <a:spAutoFit/>
          </a:bodyPr>
          <a:lstStyle/>
          <a:p>
            <a:pPr algn="ctr"/>
            <a:r>
              <a:rPr lang="en-US" sz="3200" b="1" dirty="0">
                <a:latin typeface="Karla" pitchFamily="2" charset="0"/>
                <a:ea typeface="Karla" pitchFamily="2" charset="0"/>
              </a:rPr>
              <a:t>If      &gt; criteria, we reject the null</a:t>
            </a:r>
          </a:p>
        </p:txBody>
      </p:sp>
      <p:pic>
        <p:nvPicPr>
          <p:cNvPr id="17" name="Picture 2" descr="Chi Square Symbol 【Statistics, Copy and Paste】 | FB SYMBOLS">
            <a:extLst>
              <a:ext uri="{FF2B5EF4-FFF2-40B4-BE49-F238E27FC236}">
                <a16:creationId xmlns:a16="http://schemas.microsoft.com/office/drawing/2014/main" id="{8BB04DD8-5B3F-4A26-4A14-1C50E1A923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3020" y="1698933"/>
            <a:ext cx="409313" cy="52738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D5C77CC-7D69-F143-311F-BC97DCB2AC40}"/>
              </a:ext>
            </a:extLst>
          </p:cNvPr>
          <p:cNvSpPr txBox="1"/>
          <p:nvPr/>
        </p:nvSpPr>
        <p:spPr>
          <a:xfrm>
            <a:off x="614754" y="3926793"/>
            <a:ext cx="3489924" cy="1569660"/>
          </a:xfrm>
          <a:prstGeom prst="rect">
            <a:avLst/>
          </a:prstGeom>
          <a:noFill/>
        </p:spPr>
        <p:txBody>
          <a:bodyPr wrap="square" rtlCol="0">
            <a:spAutoFit/>
          </a:bodyPr>
          <a:lstStyle/>
          <a:p>
            <a:pPr algn="ctr"/>
            <a:r>
              <a:rPr lang="en-US" sz="3200" b="1" dirty="0">
                <a:latin typeface="Karla" pitchFamily="2" charset="0"/>
                <a:ea typeface="Karla" pitchFamily="2" charset="0"/>
              </a:rPr>
              <a:t>If      &lt; criteria, we fail to reject the null</a:t>
            </a:r>
          </a:p>
        </p:txBody>
      </p:sp>
      <p:pic>
        <p:nvPicPr>
          <p:cNvPr id="21" name="Picture 2" descr="Chi Square Symbol 【Statistics, Copy and Paste】 | FB SYMBOLS">
            <a:extLst>
              <a:ext uri="{FF2B5EF4-FFF2-40B4-BE49-F238E27FC236}">
                <a16:creationId xmlns:a16="http://schemas.microsoft.com/office/drawing/2014/main" id="{8E2239D8-AFA5-DCE7-584F-921E9A0017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517" y="4007491"/>
            <a:ext cx="409313" cy="52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303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1D6B-A652-72D7-FE85-4D9A82760F0C}"/>
              </a:ext>
            </a:extLst>
          </p:cNvPr>
          <p:cNvSpPr>
            <a:spLocks noGrp="1"/>
          </p:cNvSpPr>
          <p:nvPr>
            <p:ph type="title"/>
          </p:nvPr>
        </p:nvSpPr>
        <p:spPr/>
        <p:txBody>
          <a:bodyPr/>
          <a:lstStyle/>
          <a:p>
            <a:r>
              <a:rPr lang="en-US" dirty="0"/>
              <a:t>Do we reject or fail to reject the null?</a:t>
            </a:r>
          </a:p>
        </p:txBody>
      </p:sp>
      <p:pic>
        <p:nvPicPr>
          <p:cNvPr id="4" name="Picture 2" descr="Chi Square Symbol 【Statistics, Copy and Paste】 | FB SYMBOLS">
            <a:extLst>
              <a:ext uri="{FF2B5EF4-FFF2-40B4-BE49-F238E27FC236}">
                <a16:creationId xmlns:a16="http://schemas.microsoft.com/office/drawing/2014/main" id="{34F24B61-2BB8-D033-E538-67D81AC27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484" y="862910"/>
            <a:ext cx="697230" cy="8983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961E15-2E8E-38AF-27D4-DE5227EA7C98}"/>
              </a:ext>
            </a:extLst>
          </p:cNvPr>
          <p:cNvSpPr txBox="1"/>
          <p:nvPr/>
        </p:nvSpPr>
        <p:spPr>
          <a:xfrm>
            <a:off x="1802939" y="958144"/>
            <a:ext cx="484428" cy="707886"/>
          </a:xfrm>
          <a:prstGeom prst="rect">
            <a:avLst/>
          </a:prstGeom>
          <a:noFill/>
        </p:spPr>
        <p:txBody>
          <a:bodyPr wrap="none" rtlCol="0">
            <a:spAutoFit/>
          </a:bodyPr>
          <a:lstStyle/>
          <a:p>
            <a:r>
              <a:rPr lang="en-US" sz="4000" dirty="0"/>
              <a:t>=</a:t>
            </a:r>
          </a:p>
        </p:txBody>
      </p:sp>
      <p:sp>
        <p:nvSpPr>
          <p:cNvPr id="6" name="TextBox 5">
            <a:extLst>
              <a:ext uri="{FF2B5EF4-FFF2-40B4-BE49-F238E27FC236}">
                <a16:creationId xmlns:a16="http://schemas.microsoft.com/office/drawing/2014/main" id="{8C4BA881-0AE5-92CD-26C1-285B212E12FA}"/>
              </a:ext>
            </a:extLst>
          </p:cNvPr>
          <p:cNvSpPr txBox="1"/>
          <p:nvPr/>
        </p:nvSpPr>
        <p:spPr>
          <a:xfrm>
            <a:off x="2221599" y="1051430"/>
            <a:ext cx="1514707" cy="584775"/>
          </a:xfrm>
          <a:prstGeom prst="rect">
            <a:avLst/>
          </a:prstGeom>
          <a:noFill/>
        </p:spPr>
        <p:txBody>
          <a:bodyPr wrap="square" rtlCol="0">
            <a:spAutoFit/>
          </a:bodyPr>
          <a:lstStyle/>
          <a:p>
            <a:pPr algn="ctr"/>
            <a:r>
              <a:rPr lang="en-US" sz="3200" b="1" dirty="0">
                <a:latin typeface="Karla" pitchFamily="2" charset="0"/>
                <a:ea typeface="Karla" pitchFamily="2" charset="0"/>
              </a:rPr>
              <a:t>236.67</a:t>
            </a:r>
          </a:p>
        </p:txBody>
      </p:sp>
      <p:sp>
        <p:nvSpPr>
          <p:cNvPr id="7" name="TextBox 6">
            <a:extLst>
              <a:ext uri="{FF2B5EF4-FFF2-40B4-BE49-F238E27FC236}">
                <a16:creationId xmlns:a16="http://schemas.microsoft.com/office/drawing/2014/main" id="{A7232949-D54D-80AA-4FDE-256E3FA210B6}"/>
              </a:ext>
            </a:extLst>
          </p:cNvPr>
          <p:cNvSpPr txBox="1"/>
          <p:nvPr/>
        </p:nvSpPr>
        <p:spPr>
          <a:xfrm>
            <a:off x="629649" y="1753859"/>
            <a:ext cx="3489924" cy="584775"/>
          </a:xfrm>
          <a:prstGeom prst="rect">
            <a:avLst/>
          </a:prstGeom>
          <a:noFill/>
        </p:spPr>
        <p:txBody>
          <a:bodyPr wrap="square" rtlCol="0">
            <a:spAutoFit/>
          </a:bodyPr>
          <a:lstStyle/>
          <a:p>
            <a:pPr algn="ctr"/>
            <a:r>
              <a:rPr lang="en-US" sz="3200" b="1" dirty="0">
                <a:latin typeface="Karla" pitchFamily="2" charset="0"/>
                <a:ea typeface="Karla" pitchFamily="2" charset="0"/>
              </a:rPr>
              <a:t>Criteria = 5.99</a:t>
            </a:r>
          </a:p>
        </p:txBody>
      </p:sp>
      <p:sp>
        <p:nvSpPr>
          <p:cNvPr id="8" name="Content Placeholder 2">
            <a:extLst>
              <a:ext uri="{FF2B5EF4-FFF2-40B4-BE49-F238E27FC236}">
                <a16:creationId xmlns:a16="http://schemas.microsoft.com/office/drawing/2014/main" id="{B6D64A65-F4E1-88CC-14B6-0596DE763DA9}"/>
              </a:ext>
            </a:extLst>
          </p:cNvPr>
          <p:cNvSpPr>
            <a:spLocks noGrp="1"/>
          </p:cNvSpPr>
          <p:nvPr>
            <p:ph idx="1"/>
          </p:nvPr>
        </p:nvSpPr>
        <p:spPr>
          <a:xfrm>
            <a:off x="3013007" y="1343818"/>
            <a:ext cx="10515600" cy="600364"/>
          </a:xfrm>
        </p:spPr>
        <p:txBody>
          <a:bodyPr>
            <a:normAutofit fontScale="92500" lnSpcReduction="10000"/>
          </a:bodyPr>
          <a:lstStyle/>
          <a:p>
            <a:pPr marL="0" indent="0" algn="ctr">
              <a:buNone/>
            </a:pPr>
            <a:r>
              <a:rPr lang="en-US" sz="4400" b="1" i="0" dirty="0">
                <a:effectLst/>
                <a:latin typeface="Source Sans Pro" panose="020B0604020202020204" pitchFamily="34" charset="0"/>
                <a:hlinkClick r:id="rId3"/>
              </a:rPr>
              <a:t>PollEv.com/mattbabb632</a:t>
            </a:r>
          </a:p>
          <a:p>
            <a:endParaRPr lang="en-US" sz="4400" dirty="0"/>
          </a:p>
        </p:txBody>
      </p:sp>
      <p:pic>
        <p:nvPicPr>
          <p:cNvPr id="9" name="Picture 8" descr="A qr code on a white background&#10;&#10;Description automatically generated">
            <a:extLst>
              <a:ext uri="{FF2B5EF4-FFF2-40B4-BE49-F238E27FC236}">
                <a16:creationId xmlns:a16="http://schemas.microsoft.com/office/drawing/2014/main" id="{8E594EB3-E460-9085-F944-FA8C47FB3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396" y="1951760"/>
            <a:ext cx="4716821" cy="4716821"/>
          </a:xfrm>
          <a:prstGeom prst="rect">
            <a:avLst/>
          </a:prstGeom>
        </p:spPr>
      </p:pic>
    </p:spTree>
    <p:extLst>
      <p:ext uri="{BB962C8B-B14F-4D97-AF65-F5344CB8AC3E}">
        <p14:creationId xmlns:p14="http://schemas.microsoft.com/office/powerpoint/2010/main" val="3240949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9C59-3693-037D-0509-E75A09C77031}"/>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60044681-AB13-1E48-2C5A-D5A492C04E79}"/>
              </a:ext>
            </a:extLst>
          </p:cNvPr>
          <p:cNvSpPr>
            <a:spLocks noGrp="1"/>
          </p:cNvSpPr>
          <p:nvPr>
            <p:ph idx="1"/>
          </p:nvPr>
        </p:nvSpPr>
        <p:spPr/>
        <p:txBody>
          <a:bodyPr/>
          <a:lstStyle/>
          <a:p>
            <a:r>
              <a:rPr lang="en-US" dirty="0"/>
              <a:t>“</a:t>
            </a:r>
            <a:r>
              <a:rPr lang="en-US" dirty="0">
                <a:solidFill>
                  <a:schemeClr val="tx1"/>
                </a:solidFill>
              </a:rPr>
              <a:t>The gender distribution of those </a:t>
            </a:r>
            <a:r>
              <a:rPr lang="en-US" dirty="0"/>
              <a:t>affected by COVID 2.0 </a:t>
            </a:r>
            <a:r>
              <a:rPr lang="en-US" dirty="0">
                <a:solidFill>
                  <a:schemeClr val="tx1"/>
                </a:solidFill>
              </a:rPr>
              <a:t>is significantly different from the gender distribution in the US population,     (2, N = 534) = 236.67, p &lt; 0.05”</a:t>
            </a:r>
            <a:endParaRPr lang="en-US" dirty="0"/>
          </a:p>
        </p:txBody>
      </p:sp>
      <p:pic>
        <p:nvPicPr>
          <p:cNvPr id="4" name="Picture 2" descr="Chi Square Symbol 【Statistics, Copy and Paste】 | FB SYMBOLS">
            <a:extLst>
              <a:ext uri="{FF2B5EF4-FFF2-40B4-BE49-F238E27FC236}">
                <a16:creationId xmlns:a16="http://schemas.microsoft.com/office/drawing/2014/main" id="{EFCAF6FC-0AA9-D43A-B5D2-9B2A2EA60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064" y="2262768"/>
            <a:ext cx="428468" cy="552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te cartoon zombie Stock Vector | Adobe Stock">
            <a:extLst>
              <a:ext uri="{FF2B5EF4-FFF2-40B4-BE49-F238E27FC236}">
                <a16:creationId xmlns:a16="http://schemas.microsoft.com/office/drawing/2014/main" id="{1A539129-08EE-4E26-93F5-F22E88F20E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22"/>
          <a:stretch/>
        </p:blipFill>
        <p:spPr bwMode="auto">
          <a:xfrm>
            <a:off x="10483660" y="1492627"/>
            <a:ext cx="1266380" cy="132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867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1.04167E-6 1.11111E-6 L 0.14818 -0.00278 " pathEditMode="relative" rAng="0" ptsTypes="AA">
                                      <p:cBhvr>
                                        <p:cTn id="6" dur="4000" fill="hold"/>
                                        <p:tgtEl>
                                          <p:spTgt spid="5"/>
                                        </p:tgtEl>
                                        <p:attrNameLst>
                                          <p:attrName>ppt_x</p:attrName>
                                          <p:attrName>ppt_y</p:attrName>
                                        </p:attrNameLst>
                                      </p:cBhvr>
                                      <p:rCtr x="7409"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68BE791-4091-0A56-3C90-A69E0FCD030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Massive Lightning Bolt With Branches Isolated On Black Background Branched  Lightning Bolt Electric Bolt Stock Photo - Download Image Now - iStock">
            <a:extLst>
              <a:ext uri="{FF2B5EF4-FFF2-40B4-BE49-F238E27FC236}">
                <a16:creationId xmlns:a16="http://schemas.microsoft.com/office/drawing/2014/main" id="{B0086125-B8C7-0E37-3B9C-A1D2D480E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848235" y="2187076"/>
            <a:ext cx="10561589" cy="61874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assive Lightning Bolt With Branches Isolated On Black Background Branched  Lightning Bolt Electric Bolt Stock Photo - Download Image Now - iStock">
            <a:extLst>
              <a:ext uri="{FF2B5EF4-FFF2-40B4-BE49-F238E27FC236}">
                <a16:creationId xmlns:a16="http://schemas.microsoft.com/office/drawing/2014/main" id="{EF5A1C7C-2AF4-59AC-CE6A-64DCB45B7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899910" flipH="1">
            <a:off x="7369923" y="353550"/>
            <a:ext cx="6853340" cy="40149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ightning Bolt PNG, Lightning Bolt Transparent Background - FreeIconsPNG">
            <a:extLst>
              <a:ext uri="{FF2B5EF4-FFF2-40B4-BE49-F238E27FC236}">
                <a16:creationId xmlns:a16="http://schemas.microsoft.com/office/drawing/2014/main" id="{98D353F0-E7BA-B2D4-5552-9E7C681D7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96840">
            <a:off x="4460155" y="-546825"/>
            <a:ext cx="5760180" cy="78049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FA794F4-C193-C480-5D7A-B9A9846EACD6}"/>
              </a:ext>
            </a:extLst>
          </p:cNvPr>
          <p:cNvSpPr txBox="1"/>
          <p:nvPr/>
        </p:nvSpPr>
        <p:spPr>
          <a:xfrm>
            <a:off x="60960" y="1028343"/>
            <a:ext cx="12131041" cy="4708981"/>
          </a:xfrm>
          <a:prstGeom prst="rect">
            <a:avLst/>
          </a:prstGeom>
          <a:noFill/>
        </p:spPr>
        <p:txBody>
          <a:bodyPr wrap="square" rtlCol="0">
            <a:spAutoFit/>
          </a:bodyPr>
          <a:lstStyle/>
          <a:p>
            <a:pPr algn="ctr"/>
            <a:r>
              <a:rPr lang="en-US" sz="15000" dirty="0">
                <a:latin typeface="Aharoni" panose="02010803020104030203" pitchFamily="2" charset="-79"/>
                <a:cs typeface="Aharoni" panose="02010803020104030203" pitchFamily="2" charset="-79"/>
              </a:rPr>
              <a:t>Chi Square Test</a:t>
            </a:r>
          </a:p>
        </p:txBody>
      </p:sp>
      <p:pic>
        <p:nvPicPr>
          <p:cNvPr id="1036" name="Picture 12" descr="😱 Face Screaming In Fear Emoji - Scream Emoji">
            <a:extLst>
              <a:ext uri="{FF2B5EF4-FFF2-40B4-BE49-F238E27FC236}">
                <a16:creationId xmlns:a16="http://schemas.microsoft.com/office/drawing/2014/main" id="{9CFF2CA6-3C19-7206-EA66-DD5516C82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45813">
            <a:off x="8996094" y="6790129"/>
            <a:ext cx="2087879" cy="208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04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2000" fill="hold" nodeType="afterEffect">
                                  <p:stCondLst>
                                    <p:cond delay="0"/>
                                  </p:stCondLst>
                                  <p:childTnLst>
                                    <p:anim calcmode="discrete" valueType="str">
                                      <p:cBhvr>
                                        <p:cTn id="9" dur="300" fill="hold"/>
                                        <p:tgtEl>
                                          <p:spTgt spid="1026"/>
                                        </p:tgtEl>
                                        <p:attrNameLst>
                                          <p:attrName>style.visibility</p:attrName>
                                        </p:attrNameLst>
                                      </p:cBhvr>
                                      <p:tavLst>
                                        <p:tav tm="0">
                                          <p:val>
                                            <p:strVal val="hidden"/>
                                          </p:val>
                                        </p:tav>
                                        <p:tav tm="50000">
                                          <p:val>
                                            <p:strVal val="visible"/>
                                          </p:val>
                                        </p:tav>
                                      </p:tavLst>
                                    </p:anim>
                                  </p:childTnLst>
                                </p:cTn>
                              </p:par>
                            </p:childTnLst>
                          </p:cTn>
                        </p:par>
                        <p:par>
                          <p:cTn id="10" fill="hold">
                            <p:stCondLst>
                              <p:cond delay="600"/>
                            </p:stCondLst>
                            <p:childTnLst>
                              <p:par>
                                <p:cTn id="11" presetID="10" presetClass="exit" presetSubtype="0" fill="hold" nodeType="afterEffect">
                                  <p:stCondLst>
                                    <p:cond delay="0"/>
                                  </p:stCondLst>
                                  <p:childTnLst>
                                    <p:animEffect transition="out" filter="fade">
                                      <p:cBhvr>
                                        <p:cTn id="12" dur="400"/>
                                        <p:tgtEl>
                                          <p:spTgt spid="1026"/>
                                        </p:tgtEl>
                                      </p:cBhvr>
                                    </p:animEffect>
                                    <p:set>
                                      <p:cBhvr>
                                        <p:cTn id="13" dur="1" fill="hold">
                                          <p:stCondLst>
                                            <p:cond delay="399"/>
                                          </p:stCondLst>
                                        </p:cTn>
                                        <p:tgtEl>
                                          <p:spTgt spid="1026"/>
                                        </p:tgtEl>
                                        <p:attrNameLst>
                                          <p:attrName>style.visibility</p:attrName>
                                        </p:attrNameLst>
                                      </p:cBhvr>
                                      <p:to>
                                        <p:strVal val="hidden"/>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1000"/>
                            </p:stCondLst>
                            <p:childTnLst>
                              <p:par>
                                <p:cTn id="18" presetID="35" presetClass="emph" presetSubtype="0" repeatCount="2000" fill="hold" nodeType="afterEffect">
                                  <p:stCondLst>
                                    <p:cond delay="0"/>
                                  </p:stCondLst>
                                  <p:childTnLst>
                                    <p:anim calcmode="discrete" valueType="str">
                                      <p:cBhvr>
                                        <p:cTn id="19" dur="300" fill="hold"/>
                                        <p:tgtEl>
                                          <p:spTgt spid="15"/>
                                        </p:tgtEl>
                                        <p:attrNameLst>
                                          <p:attrName>style.visibility</p:attrName>
                                        </p:attrNameLst>
                                      </p:cBhvr>
                                      <p:tavLst>
                                        <p:tav tm="0">
                                          <p:val>
                                            <p:strVal val="hidden"/>
                                          </p:val>
                                        </p:tav>
                                        <p:tav tm="50000">
                                          <p:val>
                                            <p:strVal val="visible"/>
                                          </p:val>
                                        </p:tav>
                                      </p:tavLst>
                                    </p:anim>
                                  </p:childTnLst>
                                </p:cTn>
                              </p:par>
                            </p:childTnLst>
                          </p:cTn>
                        </p:par>
                        <p:par>
                          <p:cTn id="20" fill="hold">
                            <p:stCondLst>
                              <p:cond delay="1600"/>
                            </p:stCondLst>
                            <p:childTnLst>
                              <p:par>
                                <p:cTn id="21" presetID="10" presetClass="exit" presetSubtype="0" fill="hold" nodeType="afterEffect">
                                  <p:stCondLst>
                                    <p:cond delay="0"/>
                                  </p:stCondLst>
                                  <p:childTnLst>
                                    <p:animEffect transition="out" filter="fade">
                                      <p:cBhvr>
                                        <p:cTn id="22" dur="400"/>
                                        <p:tgtEl>
                                          <p:spTgt spid="15"/>
                                        </p:tgtEl>
                                      </p:cBhvr>
                                    </p:animEffect>
                                    <p:set>
                                      <p:cBhvr>
                                        <p:cTn id="23" dur="1" fill="hold">
                                          <p:stCondLst>
                                            <p:cond delay="399"/>
                                          </p:stCondLst>
                                        </p:cTn>
                                        <p:tgtEl>
                                          <p:spTgt spid="15"/>
                                        </p:tgtEl>
                                        <p:attrNameLst>
                                          <p:attrName>style.visibility</p:attrName>
                                        </p:attrNameLst>
                                      </p:cBhvr>
                                      <p:to>
                                        <p:strVal val="hidden"/>
                                      </p:to>
                                    </p:se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par>
                          <p:cTn id="27" fill="hold">
                            <p:stCondLst>
                              <p:cond delay="2000"/>
                            </p:stCondLst>
                            <p:childTnLst>
                              <p:par>
                                <p:cTn id="28" presetID="35" presetClass="emph" presetSubtype="0" repeatCount="2000" fill="hold" nodeType="afterEffect">
                                  <p:stCondLst>
                                    <p:cond delay="0"/>
                                  </p:stCondLst>
                                  <p:childTnLst>
                                    <p:anim calcmode="discrete" valueType="str">
                                      <p:cBhvr>
                                        <p:cTn id="29" dur="300" fill="hold"/>
                                        <p:tgtEl>
                                          <p:spTgt spid="1034"/>
                                        </p:tgtEl>
                                        <p:attrNameLst>
                                          <p:attrName>style.visibility</p:attrName>
                                        </p:attrNameLst>
                                      </p:cBhvr>
                                      <p:tavLst>
                                        <p:tav tm="0">
                                          <p:val>
                                            <p:strVal val="hidden"/>
                                          </p:val>
                                        </p:tav>
                                        <p:tav tm="50000">
                                          <p:val>
                                            <p:strVal val="visible"/>
                                          </p:val>
                                        </p:tav>
                                      </p:tavLst>
                                    </p:anim>
                                  </p:childTnLst>
                                </p:cTn>
                              </p:par>
                            </p:childTnLst>
                          </p:cTn>
                        </p:par>
                        <p:par>
                          <p:cTn id="30" fill="hold">
                            <p:stCondLst>
                              <p:cond delay="2600"/>
                            </p:stCondLst>
                            <p:childTnLst>
                              <p:par>
                                <p:cTn id="31" presetID="10" presetClass="exit" presetSubtype="0" fill="hold" nodeType="afterEffect">
                                  <p:stCondLst>
                                    <p:cond delay="0"/>
                                  </p:stCondLst>
                                  <p:childTnLst>
                                    <p:animEffect transition="out" filter="fade">
                                      <p:cBhvr>
                                        <p:cTn id="32" dur="400"/>
                                        <p:tgtEl>
                                          <p:spTgt spid="1034"/>
                                        </p:tgtEl>
                                      </p:cBhvr>
                                    </p:animEffect>
                                    <p:set>
                                      <p:cBhvr>
                                        <p:cTn id="33" dur="1" fill="hold">
                                          <p:stCondLst>
                                            <p:cond delay="399"/>
                                          </p:stCondLst>
                                        </p:cTn>
                                        <p:tgtEl>
                                          <p:spTgt spid="1034"/>
                                        </p:tgtEl>
                                        <p:attrNameLst>
                                          <p:attrName>style.visibility</p:attrName>
                                        </p:attrNameLst>
                                      </p:cBhvr>
                                      <p:to>
                                        <p:strVal val="hidden"/>
                                      </p:to>
                                    </p:set>
                                  </p:childTnLst>
                                </p:cTn>
                              </p:par>
                            </p:childTnLst>
                          </p:cTn>
                        </p:par>
                        <p:par>
                          <p:cTn id="34" fill="hold">
                            <p:stCondLst>
                              <p:cond delay="3000"/>
                            </p:stCondLst>
                            <p:childTnLst>
                              <p:par>
                                <p:cTn id="35" presetID="42" presetClass="path" presetSubtype="0" accel="50000" decel="50000" fill="hold" nodeType="afterEffect">
                                  <p:stCondLst>
                                    <p:cond delay="0"/>
                                  </p:stCondLst>
                                  <p:childTnLst>
                                    <p:animMotion origin="layout" path="M 2.5E-6 3.7037E-7 L 0.01536 -0.32662 " pathEditMode="relative" rAng="0" ptsTypes="AA">
                                      <p:cBhvr>
                                        <p:cTn id="36" dur="2000" fill="hold"/>
                                        <p:tgtEl>
                                          <p:spTgt spid="1036"/>
                                        </p:tgtEl>
                                        <p:attrNameLst>
                                          <p:attrName>ppt_x</p:attrName>
                                          <p:attrName>ppt_y</p:attrName>
                                        </p:attrNameLst>
                                      </p:cBhvr>
                                      <p:rCtr x="768" y="-16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32F69642-D793-4788-1CB6-42C0BBA8E3BB}"/>
              </a:ext>
            </a:extLst>
          </p:cNvPr>
          <p:cNvSpPr>
            <a:spLocks noGrp="1"/>
          </p:cNvSpPr>
          <p:nvPr>
            <p:ph idx="1"/>
          </p:nvPr>
        </p:nvSpPr>
        <p:spPr>
          <a:xfrm>
            <a:off x="838200" y="1533236"/>
            <a:ext cx="10515600" cy="4643727"/>
          </a:xfrm>
        </p:spPr>
        <p:txBody>
          <a:bodyPr/>
          <a:lstStyle/>
          <a:p>
            <a:r>
              <a:rPr lang="en-US" dirty="0"/>
              <a:t>What a      goodness of fit is used for</a:t>
            </a:r>
          </a:p>
          <a:p>
            <a:r>
              <a:rPr lang="en-US" dirty="0"/>
              <a:t>Formula for </a:t>
            </a:r>
          </a:p>
          <a:p>
            <a:r>
              <a:rPr lang="en-US" dirty="0"/>
              <a:t>Chi-Square Distribution</a:t>
            </a:r>
          </a:p>
          <a:p>
            <a:r>
              <a:rPr lang="en-US" dirty="0"/>
              <a:t>How to calculate Expected frequencies</a:t>
            </a:r>
          </a:p>
          <a:p>
            <a:r>
              <a:rPr lang="en-US" dirty="0"/>
              <a:t>Compare Chi Square value to criteria</a:t>
            </a:r>
          </a:p>
          <a:p>
            <a:r>
              <a:rPr lang="en-US" dirty="0"/>
              <a:t>Decide to reject or accept null hypothesis</a:t>
            </a:r>
          </a:p>
        </p:txBody>
      </p:sp>
      <p:sp>
        <p:nvSpPr>
          <p:cNvPr id="2" name="Title 1">
            <a:extLst>
              <a:ext uri="{FF2B5EF4-FFF2-40B4-BE49-F238E27FC236}">
                <a16:creationId xmlns:a16="http://schemas.microsoft.com/office/drawing/2014/main" id="{054E1C58-A331-3D46-D135-2D7062A210C3}"/>
              </a:ext>
            </a:extLst>
          </p:cNvPr>
          <p:cNvSpPr>
            <a:spLocks noGrp="1"/>
          </p:cNvSpPr>
          <p:nvPr>
            <p:ph type="title"/>
          </p:nvPr>
        </p:nvSpPr>
        <p:spPr/>
        <p:txBody>
          <a:bodyPr/>
          <a:lstStyle/>
          <a:p>
            <a:r>
              <a:rPr lang="en-US" dirty="0"/>
              <a:t>Key Concepts</a:t>
            </a:r>
          </a:p>
        </p:txBody>
      </p:sp>
      <p:sp>
        <p:nvSpPr>
          <p:cNvPr id="4" name="TextBox 3">
            <a:extLst>
              <a:ext uri="{FF2B5EF4-FFF2-40B4-BE49-F238E27FC236}">
                <a16:creationId xmlns:a16="http://schemas.microsoft.com/office/drawing/2014/main" id="{C5064EFC-8E42-17A4-1AD7-E70E8A20EE27}"/>
              </a:ext>
            </a:extLst>
          </p:cNvPr>
          <p:cNvSpPr txBox="1"/>
          <p:nvPr/>
        </p:nvSpPr>
        <p:spPr>
          <a:xfrm>
            <a:off x="8325778" y="397803"/>
            <a:ext cx="2669339" cy="553998"/>
          </a:xfrm>
          <a:prstGeom prst="rect">
            <a:avLst/>
          </a:prstGeom>
          <a:noFill/>
        </p:spPr>
        <p:txBody>
          <a:bodyPr wrap="square" rtlCol="0">
            <a:spAutoFit/>
          </a:bodyPr>
          <a:lstStyle/>
          <a:p>
            <a:pPr algn="ctr"/>
            <a:r>
              <a:rPr lang="en-US" sz="3000" dirty="0"/>
              <a:t>(</a:t>
            </a:r>
            <a:r>
              <a:rPr lang="en-US" sz="3000" dirty="0" err="1"/>
              <a:t>Obs</a:t>
            </a:r>
            <a:r>
              <a:rPr lang="en-US" sz="3000" dirty="0"/>
              <a:t>– Exp)</a:t>
            </a:r>
          </a:p>
        </p:txBody>
      </p:sp>
      <p:cxnSp>
        <p:nvCxnSpPr>
          <p:cNvPr id="5" name="Straight Connector 4">
            <a:extLst>
              <a:ext uri="{FF2B5EF4-FFF2-40B4-BE49-F238E27FC236}">
                <a16:creationId xmlns:a16="http://schemas.microsoft.com/office/drawing/2014/main" id="{14E7F5FA-8F3B-27A7-326E-33892A231F45}"/>
              </a:ext>
            </a:extLst>
          </p:cNvPr>
          <p:cNvCxnSpPr>
            <a:cxnSpLocks/>
          </p:cNvCxnSpPr>
          <p:nvPr/>
        </p:nvCxnSpPr>
        <p:spPr>
          <a:xfrm>
            <a:off x="8656822" y="971589"/>
            <a:ext cx="19537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600608F-2414-0F54-A733-F845EE9DFDA4}"/>
              </a:ext>
            </a:extLst>
          </p:cNvPr>
          <p:cNvSpPr txBox="1"/>
          <p:nvPr/>
        </p:nvSpPr>
        <p:spPr>
          <a:xfrm>
            <a:off x="8882255" y="939592"/>
            <a:ext cx="1556386" cy="553998"/>
          </a:xfrm>
          <a:prstGeom prst="rect">
            <a:avLst/>
          </a:prstGeom>
          <a:noFill/>
        </p:spPr>
        <p:txBody>
          <a:bodyPr wrap="square" rtlCol="0">
            <a:spAutoFit/>
          </a:bodyPr>
          <a:lstStyle/>
          <a:p>
            <a:pPr algn="ctr"/>
            <a:r>
              <a:rPr lang="en-US" sz="3000" dirty="0"/>
              <a:t>Exp</a:t>
            </a:r>
          </a:p>
        </p:txBody>
      </p:sp>
      <p:pic>
        <p:nvPicPr>
          <p:cNvPr id="7" name="Picture 2" descr="Chi Square Symbol 【Statistics, Copy and Paste】 | FB SYMBOLS">
            <a:extLst>
              <a:ext uri="{FF2B5EF4-FFF2-40B4-BE49-F238E27FC236}">
                <a16:creationId xmlns:a16="http://schemas.microsoft.com/office/drawing/2014/main" id="{1ABE45CC-D75C-7509-C248-6BED9B74D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0145" y="443943"/>
            <a:ext cx="697230" cy="8983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ED50BE1-9092-405D-5060-B7DDF87E9DA0}"/>
              </a:ext>
            </a:extLst>
          </p:cNvPr>
          <p:cNvSpPr txBox="1"/>
          <p:nvPr/>
        </p:nvSpPr>
        <p:spPr>
          <a:xfrm>
            <a:off x="10741558" y="617646"/>
            <a:ext cx="484428" cy="707886"/>
          </a:xfrm>
          <a:prstGeom prst="rect">
            <a:avLst/>
          </a:prstGeom>
          <a:noFill/>
        </p:spPr>
        <p:txBody>
          <a:bodyPr wrap="none" rtlCol="0">
            <a:spAutoFit/>
          </a:bodyPr>
          <a:lstStyle/>
          <a:p>
            <a:r>
              <a:rPr lang="en-US" sz="4000" dirty="0"/>
              <a:t>=</a:t>
            </a:r>
          </a:p>
        </p:txBody>
      </p:sp>
      <p:sp>
        <p:nvSpPr>
          <p:cNvPr id="9" name="TextBox 8">
            <a:extLst>
              <a:ext uri="{FF2B5EF4-FFF2-40B4-BE49-F238E27FC236}">
                <a16:creationId xmlns:a16="http://schemas.microsoft.com/office/drawing/2014/main" id="{CDCAE9B8-7951-A1D5-97A5-F0D18A01B419}"/>
              </a:ext>
            </a:extLst>
          </p:cNvPr>
          <p:cNvSpPr txBox="1"/>
          <p:nvPr/>
        </p:nvSpPr>
        <p:spPr>
          <a:xfrm>
            <a:off x="10527150" y="245556"/>
            <a:ext cx="362600" cy="477054"/>
          </a:xfrm>
          <a:prstGeom prst="rect">
            <a:avLst/>
          </a:prstGeom>
          <a:noFill/>
        </p:spPr>
        <p:txBody>
          <a:bodyPr wrap="none" rtlCol="0">
            <a:spAutoFit/>
          </a:bodyPr>
          <a:lstStyle/>
          <a:p>
            <a:r>
              <a:rPr lang="en-US" sz="2500" dirty="0"/>
              <a:t>2</a:t>
            </a:r>
          </a:p>
        </p:txBody>
      </p:sp>
      <p:sp>
        <p:nvSpPr>
          <p:cNvPr id="10" name="TextBox 9">
            <a:extLst>
              <a:ext uri="{FF2B5EF4-FFF2-40B4-BE49-F238E27FC236}">
                <a16:creationId xmlns:a16="http://schemas.microsoft.com/office/drawing/2014/main" id="{09638C0F-E349-4620-B42A-ACE96363D2BA}"/>
              </a:ext>
            </a:extLst>
          </p:cNvPr>
          <p:cNvSpPr txBox="1"/>
          <p:nvPr/>
        </p:nvSpPr>
        <p:spPr>
          <a:xfrm>
            <a:off x="8121556" y="418519"/>
            <a:ext cx="697230" cy="1200329"/>
          </a:xfrm>
          <a:prstGeom prst="rect">
            <a:avLst/>
          </a:prstGeom>
          <a:noFill/>
        </p:spPr>
        <p:txBody>
          <a:bodyPr wrap="square" rtlCol="0">
            <a:spAutoFit/>
          </a:bodyPr>
          <a:lstStyle/>
          <a:p>
            <a:r>
              <a:rPr lang="el-GR" sz="7200" b="0" i="0" dirty="0">
                <a:solidFill>
                  <a:srgbClr val="202124"/>
                </a:solidFill>
                <a:effectLst/>
                <a:latin typeface="Google Sans"/>
              </a:rPr>
              <a:t>Σ</a:t>
            </a:r>
            <a:endParaRPr lang="en-US" sz="7200" dirty="0">
              <a:latin typeface="Elephant" panose="02020904090505020303" pitchFamily="18" charset="0"/>
            </a:endParaRPr>
          </a:p>
        </p:txBody>
      </p:sp>
      <p:pic>
        <p:nvPicPr>
          <p:cNvPr id="11" name="Picture 8" descr="Chi square">
            <a:extLst>
              <a:ext uri="{FF2B5EF4-FFF2-40B4-BE49-F238E27FC236}">
                <a16:creationId xmlns:a16="http://schemas.microsoft.com/office/drawing/2014/main" id="{3DD37ADF-A585-76F7-BFE3-3D93DE5763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939" y="1658494"/>
            <a:ext cx="4063580" cy="282825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9A226D6-3B2E-279A-0925-E749557C30AF}"/>
              </a:ext>
            </a:extLst>
          </p:cNvPr>
          <p:cNvSpPr/>
          <p:nvPr/>
        </p:nvSpPr>
        <p:spPr>
          <a:xfrm>
            <a:off x="7547585" y="1586026"/>
            <a:ext cx="1556385" cy="274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P-value</a:t>
            </a:r>
          </a:p>
        </p:txBody>
      </p:sp>
      <p:graphicFrame>
        <p:nvGraphicFramePr>
          <p:cNvPr id="13" name="Table 12">
            <a:extLst>
              <a:ext uri="{FF2B5EF4-FFF2-40B4-BE49-F238E27FC236}">
                <a16:creationId xmlns:a16="http://schemas.microsoft.com/office/drawing/2014/main" id="{C0D3BDC3-5840-C7ED-C73B-B1F579EED89E}"/>
              </a:ext>
            </a:extLst>
          </p:cNvPr>
          <p:cNvGraphicFramePr>
            <a:graphicFrameLocks noGrp="1"/>
          </p:cNvGraphicFramePr>
          <p:nvPr>
            <p:extLst>
              <p:ext uri="{D42A27DB-BD31-4B8C-83A1-F6EECF244321}">
                <p14:modId xmlns:p14="http://schemas.microsoft.com/office/powerpoint/2010/main" val="1803655862"/>
              </p:ext>
            </p:extLst>
          </p:nvPr>
        </p:nvGraphicFramePr>
        <p:xfrm>
          <a:off x="7993805" y="4531845"/>
          <a:ext cx="3925848" cy="2272092"/>
        </p:xfrm>
        <a:graphic>
          <a:graphicData uri="http://schemas.openxmlformats.org/drawingml/2006/table">
            <a:tbl>
              <a:tblPr firstRow="1" bandRow="1">
                <a:tableStyleId>{775DCB02-9BB8-47FD-8907-85C794F793BA}</a:tableStyleId>
              </a:tblPr>
              <a:tblGrid>
                <a:gridCol w="1434441">
                  <a:extLst>
                    <a:ext uri="{9D8B030D-6E8A-4147-A177-3AD203B41FA5}">
                      <a16:colId xmlns:a16="http://schemas.microsoft.com/office/drawing/2014/main" val="2588455574"/>
                    </a:ext>
                  </a:extLst>
                </a:gridCol>
                <a:gridCol w="1153709">
                  <a:extLst>
                    <a:ext uri="{9D8B030D-6E8A-4147-A177-3AD203B41FA5}">
                      <a16:colId xmlns:a16="http://schemas.microsoft.com/office/drawing/2014/main" val="1891243918"/>
                    </a:ext>
                  </a:extLst>
                </a:gridCol>
                <a:gridCol w="1337698">
                  <a:extLst>
                    <a:ext uri="{9D8B030D-6E8A-4147-A177-3AD203B41FA5}">
                      <a16:colId xmlns:a16="http://schemas.microsoft.com/office/drawing/2014/main" val="747986999"/>
                    </a:ext>
                  </a:extLst>
                </a:gridCol>
              </a:tblGrid>
              <a:tr h="500146">
                <a:tc>
                  <a:txBody>
                    <a:bodyPr/>
                    <a:lstStyle/>
                    <a:p>
                      <a:endParaRPr lang="en-US" sz="2000" dirty="0">
                        <a:latin typeface="Karla" pitchFamily="2" charset="0"/>
                        <a:ea typeface="Karla" pitchFamily="2"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tc>
                  <a:txBody>
                    <a:bodyPr/>
                    <a:lstStyle/>
                    <a:p>
                      <a:pPr algn="ctr"/>
                      <a:r>
                        <a:rPr lang="en-US" sz="2000" dirty="0">
                          <a:solidFill>
                            <a:schemeClr val="tx1"/>
                          </a:solidFill>
                          <a:latin typeface="Karla" pitchFamily="2" charset="0"/>
                          <a:ea typeface="Karla" pitchFamily="2" charset="0"/>
                        </a:rPr>
                        <a:t>Cat.1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tc>
                  <a:txBody>
                    <a:bodyPr/>
                    <a:lstStyle/>
                    <a:p>
                      <a:pPr algn="ctr"/>
                      <a:r>
                        <a:rPr lang="en-US" sz="2000" dirty="0">
                          <a:solidFill>
                            <a:schemeClr val="tx1"/>
                          </a:solidFill>
                          <a:latin typeface="Karla" pitchFamily="2" charset="0"/>
                          <a:ea typeface="Karla" pitchFamily="2" charset="0"/>
                        </a:rPr>
                        <a:t>Cat.2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extLst>
                  <a:ext uri="{0D108BD9-81ED-4DB2-BD59-A6C34878D82A}">
                    <a16:rowId xmlns:a16="http://schemas.microsoft.com/office/drawing/2014/main" val="3655581421"/>
                  </a:ext>
                </a:extLst>
              </a:tr>
              <a:tr h="885973">
                <a:tc>
                  <a:txBody>
                    <a:bodyPr/>
                    <a:lstStyle/>
                    <a:p>
                      <a:pPr algn="ctr"/>
                      <a:r>
                        <a:rPr lang="en-US" sz="2000" b="1" dirty="0">
                          <a:latin typeface="Karla" pitchFamily="2" charset="0"/>
                          <a:ea typeface="Karla" pitchFamily="2" charset="0"/>
                        </a:rPr>
                        <a:t>Expected</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Karla" pitchFamily="2" charset="0"/>
                          <a:ea typeface="Karla" pitchFamily="2" charset="0"/>
                        </a:rPr>
                        <a:t>234.96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a:latin typeface="Karla" pitchFamily="2" charset="0"/>
                          <a:ea typeface="Karla" pitchFamily="2" charset="0"/>
                        </a:rPr>
                        <a:t>245.64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1572602"/>
                  </a:ext>
                </a:extLst>
              </a:tr>
              <a:tr h="885973">
                <a:tc>
                  <a:txBody>
                    <a:bodyPr/>
                    <a:lstStyle/>
                    <a:p>
                      <a:pPr algn="ctr"/>
                      <a:r>
                        <a:rPr lang="en-US" sz="2000" b="1" dirty="0">
                          <a:latin typeface="Karla" pitchFamily="2" charset="0"/>
                          <a:ea typeface="Karla" pitchFamily="2" charset="0"/>
                        </a:rPr>
                        <a:t>Observed</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9D44"/>
                    </a:solidFill>
                  </a:tcPr>
                </a:tc>
                <a:tc>
                  <a:txBody>
                    <a:bodyPr/>
                    <a:lstStyle/>
                    <a:p>
                      <a:pPr algn="ctr"/>
                      <a:r>
                        <a:rPr lang="en-US" sz="2000" b="1" dirty="0">
                          <a:latin typeface="Karla" pitchFamily="2" charset="0"/>
                          <a:ea typeface="Karla" pitchFamily="2" charset="0"/>
                        </a:rPr>
                        <a:t>407</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a:latin typeface="Karla" pitchFamily="2" charset="0"/>
                          <a:ea typeface="Karla" pitchFamily="2" charset="0"/>
                        </a:rPr>
                        <a:t>127</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2161827"/>
                  </a:ext>
                </a:extLst>
              </a:tr>
            </a:tbl>
          </a:graphicData>
        </a:graphic>
      </p:graphicFrame>
      <p:pic>
        <p:nvPicPr>
          <p:cNvPr id="18" name="Picture 2" descr="Chi Square Symbol 【Statistics, Copy and Paste】 | FB SYMBOLS">
            <a:extLst>
              <a:ext uri="{FF2B5EF4-FFF2-40B4-BE49-F238E27FC236}">
                <a16:creationId xmlns:a16="http://schemas.microsoft.com/office/drawing/2014/main" id="{59826C29-B7C2-DD13-0928-44E4BDAAB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848" y="1440670"/>
            <a:ext cx="438812" cy="5653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hi Square Symbol 【Statistics, Copy and Paste】 | FB SYMBOLS">
            <a:extLst>
              <a:ext uri="{FF2B5EF4-FFF2-40B4-BE49-F238E27FC236}">
                <a16:creationId xmlns:a16="http://schemas.microsoft.com/office/drawing/2014/main" id="{02010B00-AAF2-7450-988B-A621D36AC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014" y="1984021"/>
            <a:ext cx="438812" cy="56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244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AEA3A0D-AFC8-721D-47AF-13D95BFCC048}"/>
              </a:ext>
            </a:extLst>
          </p:cNvPr>
          <p:cNvSpPr>
            <a:spLocks noGrp="1"/>
          </p:cNvSpPr>
          <p:nvPr>
            <p:ph idx="1"/>
          </p:nvPr>
        </p:nvSpPr>
        <p:spPr>
          <a:xfrm>
            <a:off x="0" y="1343818"/>
            <a:ext cx="5344065" cy="600364"/>
          </a:xfrm>
        </p:spPr>
        <p:txBody>
          <a:bodyPr>
            <a:normAutofit/>
          </a:bodyPr>
          <a:lstStyle/>
          <a:p>
            <a:pPr marL="0" indent="0" algn="ctr">
              <a:buNone/>
            </a:pPr>
            <a:r>
              <a:rPr lang="en-US" b="1" i="0" dirty="0">
                <a:effectLst/>
                <a:latin typeface="Source Sans Pro" panose="020B0604020202020204" pitchFamily="34" charset="0"/>
                <a:hlinkClick r:id="rId3"/>
              </a:rPr>
              <a:t>PollEv.com/mattbabb632</a:t>
            </a:r>
          </a:p>
          <a:p>
            <a:endParaRPr lang="en-US" sz="4400" dirty="0"/>
          </a:p>
        </p:txBody>
      </p:sp>
      <p:pic>
        <p:nvPicPr>
          <p:cNvPr id="5" name="Picture 4" descr="A qr code on a white background&#10;&#10;Description automatically generated">
            <a:extLst>
              <a:ext uri="{FF2B5EF4-FFF2-40B4-BE49-F238E27FC236}">
                <a16:creationId xmlns:a16="http://schemas.microsoft.com/office/drawing/2014/main" id="{DDA43BF8-AE8A-D696-A662-1EC721F8AC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241" y="1944182"/>
            <a:ext cx="3398836" cy="3398836"/>
          </a:xfrm>
          <a:prstGeom prst="rect">
            <a:avLst/>
          </a:prstGeom>
        </p:spPr>
      </p:pic>
      <p:pic>
        <p:nvPicPr>
          <p:cNvPr id="6" name="Picture 8" descr="Chi square">
            <a:extLst>
              <a:ext uri="{FF2B5EF4-FFF2-40B4-BE49-F238E27FC236}">
                <a16:creationId xmlns:a16="http://schemas.microsoft.com/office/drawing/2014/main" id="{FC26E296-1A11-65D7-2904-07097133C5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318" y="1343818"/>
            <a:ext cx="7478109" cy="520476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86A9DD91-B45E-D415-D5C0-6F76AD150474}"/>
              </a:ext>
            </a:extLst>
          </p:cNvPr>
          <p:cNvSpPr>
            <a:spLocks noGrp="1"/>
          </p:cNvSpPr>
          <p:nvPr>
            <p:ph type="title"/>
          </p:nvPr>
        </p:nvSpPr>
        <p:spPr/>
        <p:txBody>
          <a:bodyPr/>
          <a:lstStyle/>
          <a:p>
            <a:r>
              <a:rPr lang="en-US" dirty="0"/>
              <a:t>If we have 2 categories, what is the criteria if </a:t>
            </a:r>
            <a:r>
              <a:rPr lang="el-GR" dirty="0"/>
              <a:t>α</a:t>
            </a:r>
            <a:r>
              <a:rPr lang="en-US" dirty="0"/>
              <a:t> = 0.2?</a:t>
            </a:r>
          </a:p>
        </p:txBody>
      </p:sp>
      <p:sp>
        <p:nvSpPr>
          <p:cNvPr id="9" name="Rectangle 8">
            <a:extLst>
              <a:ext uri="{FF2B5EF4-FFF2-40B4-BE49-F238E27FC236}">
                <a16:creationId xmlns:a16="http://schemas.microsoft.com/office/drawing/2014/main" id="{5DE0E272-5A0C-5D02-7FFE-AD83255CF7AD}"/>
              </a:ext>
            </a:extLst>
          </p:cNvPr>
          <p:cNvSpPr/>
          <p:nvPr/>
        </p:nvSpPr>
        <p:spPr>
          <a:xfrm>
            <a:off x="4785319" y="4294909"/>
            <a:ext cx="481626" cy="600364"/>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0C1B02F-8173-6078-A6E3-1CE9DCF4D75C}"/>
              </a:ext>
            </a:extLst>
          </p:cNvPr>
          <p:cNvCxnSpPr/>
          <p:nvPr/>
        </p:nvCxnSpPr>
        <p:spPr>
          <a:xfrm>
            <a:off x="5344065" y="4535424"/>
            <a:ext cx="1038447"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A26C2BB-893F-9525-A2AE-AAB3255AB8ED}"/>
              </a:ext>
            </a:extLst>
          </p:cNvPr>
          <p:cNvCxnSpPr>
            <a:cxnSpLocks/>
          </p:cNvCxnSpPr>
          <p:nvPr/>
        </p:nvCxnSpPr>
        <p:spPr>
          <a:xfrm>
            <a:off x="6382512" y="4535424"/>
            <a:ext cx="0" cy="162153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034AFF1-4C3F-9369-15DF-61613E084479}"/>
              </a:ext>
            </a:extLst>
          </p:cNvPr>
          <p:cNvSpPr/>
          <p:nvPr/>
        </p:nvSpPr>
        <p:spPr>
          <a:xfrm>
            <a:off x="6193495" y="6144029"/>
            <a:ext cx="481626" cy="600364"/>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20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4735-CD91-F52A-04CB-6307FADFE1C5}"/>
              </a:ext>
            </a:extLst>
          </p:cNvPr>
          <p:cNvSpPr>
            <a:spLocks noGrp="1"/>
          </p:cNvSpPr>
          <p:nvPr>
            <p:ph type="title"/>
          </p:nvPr>
        </p:nvSpPr>
        <p:spPr/>
        <p:txBody>
          <a:bodyPr/>
          <a:lstStyle/>
          <a:p>
            <a:r>
              <a:rPr lang="en-US" dirty="0"/>
              <a:t>Goals for Today</a:t>
            </a:r>
          </a:p>
        </p:txBody>
      </p:sp>
      <p:sp>
        <p:nvSpPr>
          <p:cNvPr id="3" name="Content Placeholder 2">
            <a:extLst>
              <a:ext uri="{FF2B5EF4-FFF2-40B4-BE49-F238E27FC236}">
                <a16:creationId xmlns:a16="http://schemas.microsoft.com/office/drawing/2014/main" id="{11D4AB52-6EEB-7B3B-7738-A09CB6BF2640}"/>
              </a:ext>
            </a:extLst>
          </p:cNvPr>
          <p:cNvSpPr>
            <a:spLocks noGrp="1"/>
          </p:cNvSpPr>
          <p:nvPr>
            <p:ph idx="1"/>
          </p:nvPr>
        </p:nvSpPr>
        <p:spPr/>
        <p:txBody>
          <a:bodyPr>
            <a:normAutofit/>
          </a:bodyPr>
          <a:lstStyle/>
          <a:p>
            <a:pPr>
              <a:lnSpc>
                <a:spcPct val="150000"/>
              </a:lnSpc>
            </a:pPr>
            <a:r>
              <a:rPr lang="en-US" sz="3200" dirty="0"/>
              <a:t>Chi-Square Test</a:t>
            </a:r>
          </a:p>
          <a:p>
            <a:pPr lvl="1">
              <a:lnSpc>
                <a:spcPct val="150000"/>
              </a:lnSpc>
            </a:pPr>
            <a:r>
              <a:rPr lang="en-US" sz="2800" dirty="0"/>
              <a:t>What it is, when to use it, and how to use it</a:t>
            </a:r>
          </a:p>
          <a:p>
            <a:pPr>
              <a:lnSpc>
                <a:spcPct val="150000"/>
              </a:lnSpc>
            </a:pPr>
            <a:r>
              <a:rPr lang="en-US" sz="3200" dirty="0"/>
              <a:t>How to calculate Chi-Square Value</a:t>
            </a:r>
          </a:p>
          <a:p>
            <a:pPr>
              <a:lnSpc>
                <a:spcPct val="150000"/>
              </a:lnSpc>
            </a:pPr>
            <a:r>
              <a:rPr lang="en-US" sz="3200" dirty="0"/>
              <a:t>Solve a Chi-Square Example</a:t>
            </a:r>
          </a:p>
        </p:txBody>
      </p:sp>
      <p:pic>
        <p:nvPicPr>
          <p:cNvPr id="3074" name="Picture 2" descr="Chi Square Symbol 【Statistics, Copy and Paste】 | FB SYMBOLS">
            <a:extLst>
              <a:ext uri="{FF2B5EF4-FFF2-40B4-BE49-F238E27FC236}">
                <a16:creationId xmlns:a16="http://schemas.microsoft.com/office/drawing/2014/main" id="{34A3083C-1DFC-2334-DE27-98ACE97DA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8210" y="2372520"/>
            <a:ext cx="3467100" cy="446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969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0FAD-31D3-DBE3-0324-36580B7B5507}"/>
              </a:ext>
            </a:extLst>
          </p:cNvPr>
          <p:cNvSpPr>
            <a:spLocks noGrp="1"/>
          </p:cNvSpPr>
          <p:nvPr>
            <p:ph type="title"/>
          </p:nvPr>
        </p:nvSpPr>
        <p:spPr/>
        <p:txBody>
          <a:bodyPr/>
          <a:lstStyle/>
          <a:p>
            <a:r>
              <a:rPr lang="en-US" dirty="0"/>
              <a:t>Chi Square Test</a:t>
            </a:r>
          </a:p>
        </p:txBody>
      </p:sp>
      <p:sp>
        <p:nvSpPr>
          <p:cNvPr id="3" name="Content Placeholder 2">
            <a:extLst>
              <a:ext uri="{FF2B5EF4-FFF2-40B4-BE49-F238E27FC236}">
                <a16:creationId xmlns:a16="http://schemas.microsoft.com/office/drawing/2014/main" id="{2478B09F-0AEB-C931-B0A2-81ABE3F773D3}"/>
              </a:ext>
            </a:extLst>
          </p:cNvPr>
          <p:cNvSpPr>
            <a:spLocks noGrp="1"/>
          </p:cNvSpPr>
          <p:nvPr>
            <p:ph idx="1"/>
          </p:nvPr>
        </p:nvSpPr>
        <p:spPr>
          <a:xfrm>
            <a:off x="838200" y="1533237"/>
            <a:ext cx="10515600" cy="1453804"/>
          </a:xfrm>
        </p:spPr>
        <p:txBody>
          <a:bodyPr>
            <a:noAutofit/>
          </a:bodyPr>
          <a:lstStyle/>
          <a:p>
            <a:pPr>
              <a:lnSpc>
                <a:spcPct val="160000"/>
              </a:lnSpc>
            </a:pPr>
            <a:r>
              <a:rPr lang="en-US" sz="3200" dirty="0"/>
              <a:t>Test of Association between </a:t>
            </a:r>
            <a:r>
              <a:rPr lang="en-US" sz="3200" b="1" i="1" dirty="0"/>
              <a:t>Categorical Variables</a:t>
            </a:r>
          </a:p>
          <a:p>
            <a:pPr>
              <a:lnSpc>
                <a:spcPct val="160000"/>
              </a:lnSpc>
            </a:pPr>
            <a:r>
              <a:rPr lang="en-US" sz="3200" dirty="0"/>
              <a:t>Compares Actual Data to Expected Data</a:t>
            </a:r>
          </a:p>
          <a:p>
            <a:pPr>
              <a:lnSpc>
                <a:spcPct val="160000"/>
              </a:lnSpc>
            </a:pPr>
            <a:r>
              <a:rPr lang="en-US" sz="3200" dirty="0"/>
              <a:t>Only works with Categorical Data</a:t>
            </a:r>
          </a:p>
        </p:txBody>
      </p:sp>
      <p:pic>
        <p:nvPicPr>
          <p:cNvPr id="4" name="Picture 2" descr="Chi Square Symbol 【Statistics, Copy and Paste】 | FB SYMBOLS">
            <a:extLst>
              <a:ext uri="{FF2B5EF4-FFF2-40B4-BE49-F238E27FC236}">
                <a16:creationId xmlns:a16="http://schemas.microsoft.com/office/drawing/2014/main" id="{98C6F919-8A65-D88E-D9AE-5DEC369D6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770" y="90996"/>
            <a:ext cx="697230" cy="8983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F46DB86-6C9C-2770-7613-1774106141A0}"/>
              </a:ext>
            </a:extLst>
          </p:cNvPr>
          <p:cNvSpPr txBox="1"/>
          <p:nvPr/>
        </p:nvSpPr>
        <p:spPr>
          <a:xfrm>
            <a:off x="2171700" y="4978168"/>
            <a:ext cx="6629400" cy="553998"/>
          </a:xfrm>
          <a:prstGeom prst="rect">
            <a:avLst/>
          </a:prstGeom>
          <a:noFill/>
        </p:spPr>
        <p:txBody>
          <a:bodyPr wrap="square" rtlCol="0">
            <a:spAutoFit/>
          </a:bodyPr>
          <a:lstStyle/>
          <a:p>
            <a:pPr algn="ctr"/>
            <a:r>
              <a:rPr lang="en-US" sz="3000" dirty="0"/>
              <a:t>(Observed Data – Expected Data)</a:t>
            </a:r>
          </a:p>
        </p:txBody>
      </p:sp>
      <p:cxnSp>
        <p:nvCxnSpPr>
          <p:cNvPr id="7" name="Straight Connector 6">
            <a:extLst>
              <a:ext uri="{FF2B5EF4-FFF2-40B4-BE49-F238E27FC236}">
                <a16:creationId xmlns:a16="http://schemas.microsoft.com/office/drawing/2014/main" id="{935CE566-5CE6-A708-4B6A-1B9CC6EFC38E}"/>
              </a:ext>
            </a:extLst>
          </p:cNvPr>
          <p:cNvCxnSpPr/>
          <p:nvPr/>
        </p:nvCxnSpPr>
        <p:spPr>
          <a:xfrm>
            <a:off x="2499360" y="5532166"/>
            <a:ext cx="6019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6A75563-43E2-A4DC-ADB9-BA77F847C348}"/>
              </a:ext>
            </a:extLst>
          </p:cNvPr>
          <p:cNvSpPr txBox="1"/>
          <p:nvPr/>
        </p:nvSpPr>
        <p:spPr>
          <a:xfrm>
            <a:off x="2194560" y="5532166"/>
            <a:ext cx="6629400" cy="553998"/>
          </a:xfrm>
          <a:prstGeom prst="rect">
            <a:avLst/>
          </a:prstGeom>
          <a:noFill/>
        </p:spPr>
        <p:txBody>
          <a:bodyPr wrap="square" rtlCol="0">
            <a:spAutoFit/>
          </a:bodyPr>
          <a:lstStyle/>
          <a:p>
            <a:pPr algn="ctr"/>
            <a:r>
              <a:rPr lang="en-US" sz="3000" dirty="0"/>
              <a:t>Expected</a:t>
            </a:r>
          </a:p>
        </p:txBody>
      </p:sp>
      <p:pic>
        <p:nvPicPr>
          <p:cNvPr id="11" name="Picture 2" descr="Chi Square Symbol 【Statistics, Copy and Paste】 | FB SYMBOLS">
            <a:extLst>
              <a:ext uri="{FF2B5EF4-FFF2-40B4-BE49-F238E27FC236}">
                <a16:creationId xmlns:a16="http://schemas.microsoft.com/office/drawing/2014/main" id="{A9D8D085-ECF6-AF75-8436-C145D7CA8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530" y="4978168"/>
            <a:ext cx="697230" cy="8983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F608DA8-344A-9B00-97FA-6DD85593FB87}"/>
              </a:ext>
            </a:extLst>
          </p:cNvPr>
          <p:cNvSpPr txBox="1"/>
          <p:nvPr/>
        </p:nvSpPr>
        <p:spPr>
          <a:xfrm>
            <a:off x="8957031" y="5168636"/>
            <a:ext cx="484428" cy="707886"/>
          </a:xfrm>
          <a:prstGeom prst="rect">
            <a:avLst/>
          </a:prstGeom>
          <a:noFill/>
        </p:spPr>
        <p:txBody>
          <a:bodyPr wrap="none" rtlCol="0">
            <a:spAutoFit/>
          </a:bodyPr>
          <a:lstStyle/>
          <a:p>
            <a:r>
              <a:rPr lang="en-US" sz="4000" dirty="0"/>
              <a:t>=</a:t>
            </a:r>
          </a:p>
        </p:txBody>
      </p:sp>
      <p:sp>
        <p:nvSpPr>
          <p:cNvPr id="13" name="TextBox 12">
            <a:extLst>
              <a:ext uri="{FF2B5EF4-FFF2-40B4-BE49-F238E27FC236}">
                <a16:creationId xmlns:a16="http://schemas.microsoft.com/office/drawing/2014/main" id="{DD313F97-BDA5-C17F-5DAD-72F6DADAF66D}"/>
              </a:ext>
            </a:extLst>
          </p:cNvPr>
          <p:cNvSpPr txBox="1"/>
          <p:nvPr/>
        </p:nvSpPr>
        <p:spPr>
          <a:xfrm>
            <a:off x="8268630" y="4739640"/>
            <a:ext cx="362600" cy="477054"/>
          </a:xfrm>
          <a:prstGeom prst="rect">
            <a:avLst/>
          </a:prstGeom>
          <a:noFill/>
        </p:spPr>
        <p:txBody>
          <a:bodyPr wrap="none" rtlCol="0">
            <a:spAutoFit/>
          </a:bodyPr>
          <a:lstStyle/>
          <a:p>
            <a:r>
              <a:rPr lang="en-US" sz="2500" dirty="0"/>
              <a:t>2</a:t>
            </a:r>
          </a:p>
        </p:txBody>
      </p:sp>
      <p:sp>
        <p:nvSpPr>
          <p:cNvPr id="14" name="TextBox 13">
            <a:extLst>
              <a:ext uri="{FF2B5EF4-FFF2-40B4-BE49-F238E27FC236}">
                <a16:creationId xmlns:a16="http://schemas.microsoft.com/office/drawing/2014/main" id="{DE864406-600B-29B0-FFCA-BDE2DB552FEC}"/>
              </a:ext>
            </a:extLst>
          </p:cNvPr>
          <p:cNvSpPr txBox="1"/>
          <p:nvPr/>
        </p:nvSpPr>
        <p:spPr>
          <a:xfrm>
            <a:off x="1920240" y="4978167"/>
            <a:ext cx="697230" cy="1200329"/>
          </a:xfrm>
          <a:prstGeom prst="rect">
            <a:avLst/>
          </a:prstGeom>
          <a:noFill/>
        </p:spPr>
        <p:txBody>
          <a:bodyPr wrap="square" rtlCol="0">
            <a:spAutoFit/>
          </a:bodyPr>
          <a:lstStyle/>
          <a:p>
            <a:r>
              <a:rPr lang="el-GR" sz="7200" b="0" i="0" dirty="0">
                <a:solidFill>
                  <a:srgbClr val="202124"/>
                </a:solidFill>
                <a:effectLst/>
                <a:latin typeface="Google Sans"/>
              </a:rPr>
              <a:t>Σ</a:t>
            </a:r>
            <a:endParaRPr lang="en-US" sz="7200" dirty="0">
              <a:latin typeface="Elephant" panose="02020904090505020303" pitchFamily="18" charset="0"/>
            </a:endParaRPr>
          </a:p>
        </p:txBody>
      </p:sp>
    </p:spTree>
    <p:extLst>
      <p:ext uri="{BB962C8B-B14F-4D97-AF65-F5344CB8AC3E}">
        <p14:creationId xmlns:p14="http://schemas.microsoft.com/office/powerpoint/2010/main" val="2085328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EAE3-2197-6B89-35C2-96F4F65626F3}"/>
              </a:ext>
            </a:extLst>
          </p:cNvPr>
          <p:cNvSpPr>
            <a:spLocks noGrp="1"/>
          </p:cNvSpPr>
          <p:nvPr>
            <p:ph type="title"/>
          </p:nvPr>
        </p:nvSpPr>
        <p:spPr/>
        <p:txBody>
          <a:bodyPr/>
          <a:lstStyle/>
          <a:p>
            <a:r>
              <a:rPr lang="en-US" dirty="0"/>
              <a:t>Types of Chi Square Tests</a:t>
            </a:r>
          </a:p>
        </p:txBody>
      </p:sp>
      <p:sp>
        <p:nvSpPr>
          <p:cNvPr id="3" name="Content Placeholder 2">
            <a:extLst>
              <a:ext uri="{FF2B5EF4-FFF2-40B4-BE49-F238E27FC236}">
                <a16:creationId xmlns:a16="http://schemas.microsoft.com/office/drawing/2014/main" id="{4F166AC3-DFF5-11EB-121C-F466B6B0C90F}"/>
              </a:ext>
            </a:extLst>
          </p:cNvPr>
          <p:cNvSpPr>
            <a:spLocks noGrp="1"/>
          </p:cNvSpPr>
          <p:nvPr>
            <p:ph idx="1"/>
          </p:nvPr>
        </p:nvSpPr>
        <p:spPr/>
        <p:txBody>
          <a:bodyPr/>
          <a:lstStyle/>
          <a:p>
            <a:pPr marL="514350" indent="-514350">
              <a:buAutoNum type="arabicPeriod"/>
            </a:pPr>
            <a:r>
              <a:rPr lang="en-US" dirty="0"/>
              <a:t>𝝌</a:t>
            </a:r>
            <a:r>
              <a:rPr lang="en-US" baseline="30000" dirty="0"/>
              <a:t>2 </a:t>
            </a:r>
            <a:r>
              <a:rPr lang="en-US" dirty="0"/>
              <a:t>Goodness of Fit Test</a:t>
            </a:r>
          </a:p>
          <a:p>
            <a:pPr lvl="1"/>
            <a:r>
              <a:rPr lang="en-US" dirty="0"/>
              <a:t>Examines </a:t>
            </a:r>
            <a:r>
              <a:rPr lang="en-US" b="1" dirty="0"/>
              <a:t>one variable</a:t>
            </a:r>
          </a:p>
          <a:p>
            <a:pPr lvl="1"/>
            <a:r>
              <a:rPr lang="en-US" dirty="0"/>
              <a:t>Compares actual frequencies to the expected frequencies</a:t>
            </a:r>
          </a:p>
          <a:p>
            <a:pPr lvl="1"/>
            <a:r>
              <a:rPr lang="en-US" dirty="0"/>
              <a:t>Compares sample of data to population of data</a:t>
            </a:r>
          </a:p>
          <a:p>
            <a:pPr marL="0" indent="0">
              <a:buNone/>
            </a:pPr>
            <a:endParaRPr lang="en-US" dirty="0"/>
          </a:p>
          <a:p>
            <a:pPr marL="0" indent="0">
              <a:buNone/>
            </a:pPr>
            <a:r>
              <a:rPr lang="en-US" dirty="0"/>
              <a:t>2. 𝝌</a:t>
            </a:r>
            <a:r>
              <a:rPr lang="en-US" baseline="30000" dirty="0"/>
              <a:t>2 </a:t>
            </a:r>
            <a:r>
              <a:rPr lang="en-US" dirty="0"/>
              <a:t>Test of Independence</a:t>
            </a:r>
          </a:p>
          <a:p>
            <a:pPr lvl="1"/>
            <a:r>
              <a:rPr lang="en-US" dirty="0"/>
              <a:t>Examines </a:t>
            </a:r>
            <a:r>
              <a:rPr lang="en-US" b="1" dirty="0"/>
              <a:t>two variables</a:t>
            </a:r>
          </a:p>
          <a:p>
            <a:pPr lvl="1"/>
            <a:r>
              <a:rPr lang="en-US" dirty="0"/>
              <a:t>Determines if membership in one category is independent of membership in another category</a:t>
            </a:r>
          </a:p>
          <a:p>
            <a:pPr lvl="1"/>
            <a:r>
              <a:rPr lang="en-US" dirty="0"/>
              <a:t>Compares frequencies of variable 1 to two categories of variable 2</a:t>
            </a:r>
          </a:p>
          <a:p>
            <a:pPr marL="0" indent="0">
              <a:buNone/>
            </a:pPr>
            <a:endParaRPr lang="en-US" dirty="0"/>
          </a:p>
        </p:txBody>
      </p:sp>
    </p:spTree>
    <p:extLst>
      <p:ext uri="{BB962C8B-B14F-4D97-AF65-F5344CB8AC3E}">
        <p14:creationId xmlns:p14="http://schemas.microsoft.com/office/powerpoint/2010/main" val="3761925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EAE3-2197-6B89-35C2-96F4F65626F3}"/>
              </a:ext>
            </a:extLst>
          </p:cNvPr>
          <p:cNvSpPr>
            <a:spLocks noGrp="1"/>
          </p:cNvSpPr>
          <p:nvPr>
            <p:ph type="title"/>
          </p:nvPr>
        </p:nvSpPr>
        <p:spPr/>
        <p:txBody>
          <a:bodyPr/>
          <a:lstStyle/>
          <a:p>
            <a:r>
              <a:rPr lang="en-US" dirty="0"/>
              <a:t>Types of Chi Square Tests</a:t>
            </a:r>
          </a:p>
        </p:txBody>
      </p:sp>
      <p:sp>
        <p:nvSpPr>
          <p:cNvPr id="3" name="Content Placeholder 2">
            <a:extLst>
              <a:ext uri="{FF2B5EF4-FFF2-40B4-BE49-F238E27FC236}">
                <a16:creationId xmlns:a16="http://schemas.microsoft.com/office/drawing/2014/main" id="{4F166AC3-DFF5-11EB-121C-F466B6B0C90F}"/>
              </a:ext>
            </a:extLst>
          </p:cNvPr>
          <p:cNvSpPr>
            <a:spLocks noGrp="1"/>
          </p:cNvSpPr>
          <p:nvPr>
            <p:ph idx="1"/>
          </p:nvPr>
        </p:nvSpPr>
        <p:spPr/>
        <p:txBody>
          <a:bodyPr/>
          <a:lstStyle/>
          <a:p>
            <a:pPr marL="514350" indent="-514350">
              <a:buAutoNum type="arabicPeriod"/>
            </a:pPr>
            <a:r>
              <a:rPr lang="en-US" dirty="0"/>
              <a:t>𝝌</a:t>
            </a:r>
            <a:r>
              <a:rPr lang="en-US" baseline="30000" dirty="0"/>
              <a:t>2 </a:t>
            </a:r>
            <a:r>
              <a:rPr lang="en-US" dirty="0"/>
              <a:t>Goodness of Fit Test</a:t>
            </a:r>
          </a:p>
          <a:p>
            <a:pPr lvl="1"/>
            <a:r>
              <a:rPr lang="en-US" dirty="0"/>
              <a:t>EX: “Does the sex distribution in Congress reflect the sex distribution of the entire United States?“</a:t>
            </a:r>
          </a:p>
          <a:p>
            <a:pPr lvl="1"/>
            <a:r>
              <a:rPr lang="en-US" dirty="0"/>
              <a:t>EX: “Do the five flavors of skittles occur evenly throughout every bag?”</a:t>
            </a:r>
          </a:p>
          <a:p>
            <a:pPr marL="0" indent="0">
              <a:buNone/>
            </a:pPr>
            <a:endParaRPr lang="en-US" dirty="0"/>
          </a:p>
          <a:p>
            <a:pPr marL="0" indent="0">
              <a:buNone/>
            </a:pPr>
            <a:r>
              <a:rPr lang="en-US" dirty="0"/>
              <a:t>2. 𝝌</a:t>
            </a:r>
            <a:r>
              <a:rPr lang="en-US" baseline="30000" dirty="0"/>
              <a:t>2 </a:t>
            </a:r>
            <a:r>
              <a:rPr lang="en-US" dirty="0"/>
              <a:t>Test of Independence</a:t>
            </a:r>
          </a:p>
          <a:p>
            <a:pPr lvl="1"/>
            <a:r>
              <a:rPr lang="en-US" dirty="0"/>
              <a:t>EX: </a:t>
            </a:r>
            <a:r>
              <a:rPr lang="en-US" sz="2400" dirty="0"/>
              <a:t>“Is the sex distribution in Congress the same between Democrats and Republicans?”</a:t>
            </a:r>
            <a:endParaRPr lang="en-US" dirty="0"/>
          </a:p>
          <a:p>
            <a:pPr lvl="1"/>
            <a:r>
              <a:rPr lang="en-US" dirty="0"/>
              <a:t>EX: “Does peanut butter preference (creamy or crunchy) determine if drive slow in the fast lane?”</a:t>
            </a:r>
          </a:p>
          <a:p>
            <a:pPr marL="0" indent="0">
              <a:buNone/>
            </a:pPr>
            <a:endParaRPr lang="en-US" dirty="0"/>
          </a:p>
        </p:txBody>
      </p:sp>
    </p:spTree>
    <p:extLst>
      <p:ext uri="{BB962C8B-B14F-4D97-AF65-F5344CB8AC3E}">
        <p14:creationId xmlns:p14="http://schemas.microsoft.com/office/powerpoint/2010/main" val="235759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B78770B-2BB6-B0F9-2138-4EDC45278648}"/>
              </a:ext>
            </a:extLst>
          </p:cNvPr>
          <p:cNvSpPr/>
          <p:nvPr/>
        </p:nvSpPr>
        <p:spPr>
          <a:xfrm>
            <a:off x="-883920" y="-137160"/>
            <a:ext cx="13075920" cy="7132320"/>
          </a:xfrm>
          <a:custGeom>
            <a:avLst/>
            <a:gdLst/>
            <a:ahLst/>
            <a:cxnLst/>
            <a:rect l="l" t="t" r="r" b="b"/>
            <a:pathLst>
              <a:path w="13075920" h="7132320">
                <a:moveTo>
                  <a:pt x="4849106" y="4746552"/>
                </a:moveTo>
                <a:cubicBezTo>
                  <a:pt x="4912154" y="4746552"/>
                  <a:pt x="4965923" y="4768649"/>
                  <a:pt x="5010413" y="4812842"/>
                </a:cubicBezTo>
                <a:cubicBezTo>
                  <a:pt x="5054903" y="4857035"/>
                  <a:pt x="5077148" y="4910952"/>
                  <a:pt x="5077148" y="4974594"/>
                </a:cubicBezTo>
                <a:cubicBezTo>
                  <a:pt x="5077148" y="5038940"/>
                  <a:pt x="5055079" y="5093209"/>
                  <a:pt x="5010940" y="5137403"/>
                </a:cubicBezTo>
                <a:cubicBezTo>
                  <a:pt x="4966803" y="5181596"/>
                  <a:pt x="4912858" y="5203692"/>
                  <a:pt x="4849106" y="5203692"/>
                </a:cubicBezTo>
                <a:cubicBezTo>
                  <a:pt x="4777645" y="5203692"/>
                  <a:pt x="4719496" y="5176820"/>
                  <a:pt x="4674660" y="5123076"/>
                </a:cubicBezTo>
                <a:cubicBezTo>
                  <a:pt x="4638226" y="5079944"/>
                  <a:pt x="4620008" y="5030450"/>
                  <a:pt x="4620008" y="4974594"/>
                </a:cubicBezTo>
                <a:cubicBezTo>
                  <a:pt x="4620008" y="4919442"/>
                  <a:pt x="4638226" y="4870301"/>
                  <a:pt x="4674660" y="4827169"/>
                </a:cubicBezTo>
                <a:cubicBezTo>
                  <a:pt x="4719496" y="4773425"/>
                  <a:pt x="4777645" y="4746552"/>
                  <a:pt x="4849106" y="4746552"/>
                </a:cubicBezTo>
                <a:close/>
                <a:moveTo>
                  <a:pt x="8021223" y="4484726"/>
                </a:moveTo>
                <a:lnTo>
                  <a:pt x="8021223" y="5464462"/>
                </a:lnTo>
                <a:lnTo>
                  <a:pt x="8368565" y="5464462"/>
                </a:lnTo>
                <a:lnTo>
                  <a:pt x="8368565" y="4484726"/>
                </a:lnTo>
                <a:close/>
                <a:moveTo>
                  <a:pt x="4859663" y="4448831"/>
                </a:moveTo>
                <a:cubicBezTo>
                  <a:pt x="4658367" y="4448831"/>
                  <a:pt x="4503172" y="4508305"/>
                  <a:pt x="4394077" y="4627253"/>
                </a:cubicBezTo>
                <a:cubicBezTo>
                  <a:pt x="4303987" y="4725789"/>
                  <a:pt x="4258942" y="4838755"/>
                  <a:pt x="4258942" y="4966148"/>
                </a:cubicBezTo>
                <a:cubicBezTo>
                  <a:pt x="4258942" y="5107619"/>
                  <a:pt x="4303635" y="5226918"/>
                  <a:pt x="4393022" y="5324047"/>
                </a:cubicBezTo>
                <a:cubicBezTo>
                  <a:pt x="4501412" y="5442291"/>
                  <a:pt x="4653440" y="5501413"/>
                  <a:pt x="4849106" y="5501413"/>
                </a:cubicBezTo>
                <a:cubicBezTo>
                  <a:pt x="5044068" y="5501413"/>
                  <a:pt x="5195743" y="5442291"/>
                  <a:pt x="5304134" y="5324047"/>
                </a:cubicBezTo>
                <a:cubicBezTo>
                  <a:pt x="5393520" y="5226918"/>
                  <a:pt x="5438214" y="5110434"/>
                  <a:pt x="5438214" y="4974594"/>
                </a:cubicBezTo>
                <a:cubicBezTo>
                  <a:pt x="5438214" y="4840162"/>
                  <a:pt x="5393168" y="4724382"/>
                  <a:pt x="5303078" y="4627253"/>
                </a:cubicBezTo>
                <a:cubicBezTo>
                  <a:pt x="5192576" y="4508305"/>
                  <a:pt x="5044771" y="4448831"/>
                  <a:pt x="4859663" y="4448831"/>
                </a:cubicBezTo>
                <a:close/>
                <a:moveTo>
                  <a:pt x="8643423" y="4190172"/>
                </a:moveTo>
                <a:lnTo>
                  <a:pt x="8643423" y="4484726"/>
                </a:lnTo>
                <a:lnTo>
                  <a:pt x="8529402" y="4484726"/>
                </a:lnTo>
                <a:lnTo>
                  <a:pt x="8529402" y="4768723"/>
                </a:lnTo>
                <a:lnTo>
                  <a:pt x="8643423" y="4768723"/>
                </a:lnTo>
                <a:lnTo>
                  <a:pt x="8643423" y="5464462"/>
                </a:lnTo>
                <a:lnTo>
                  <a:pt x="8990764" y="5464462"/>
                </a:lnTo>
                <a:lnTo>
                  <a:pt x="8990764" y="4768723"/>
                </a:lnTo>
                <a:lnTo>
                  <a:pt x="9188189" y="4768723"/>
                </a:lnTo>
                <a:lnTo>
                  <a:pt x="9188189" y="4484726"/>
                </a:lnTo>
                <a:lnTo>
                  <a:pt x="8990764" y="4484726"/>
                </a:lnTo>
                <a:lnTo>
                  <a:pt x="8990764" y="4190172"/>
                </a:lnTo>
                <a:close/>
                <a:moveTo>
                  <a:pt x="7007257" y="4023364"/>
                </a:moveTo>
                <a:lnTo>
                  <a:pt x="7007257" y="5464462"/>
                </a:lnTo>
                <a:lnTo>
                  <a:pt x="7382048" y="5464462"/>
                </a:lnTo>
                <a:lnTo>
                  <a:pt x="7382048" y="4894357"/>
                </a:lnTo>
                <a:lnTo>
                  <a:pt x="7792735" y="4894357"/>
                </a:lnTo>
                <a:lnTo>
                  <a:pt x="7792735" y="4581855"/>
                </a:lnTo>
                <a:lnTo>
                  <a:pt x="7382048" y="4581855"/>
                </a:lnTo>
                <a:lnTo>
                  <a:pt x="7382048" y="4335866"/>
                </a:lnTo>
                <a:lnTo>
                  <a:pt x="7832853" y="4335866"/>
                </a:lnTo>
                <a:lnTo>
                  <a:pt x="7832853" y="4023364"/>
                </a:lnTo>
                <a:close/>
                <a:moveTo>
                  <a:pt x="8194894" y="3914622"/>
                </a:moveTo>
                <a:cubicBezTo>
                  <a:pt x="8140842" y="3914622"/>
                  <a:pt x="8095040" y="3933397"/>
                  <a:pt x="8057490" y="3970948"/>
                </a:cubicBezTo>
                <a:cubicBezTo>
                  <a:pt x="8019940" y="4008498"/>
                  <a:pt x="8001164" y="4054300"/>
                  <a:pt x="8001164" y="4108352"/>
                </a:cubicBezTo>
                <a:cubicBezTo>
                  <a:pt x="8001164" y="4162404"/>
                  <a:pt x="8019940" y="4208381"/>
                  <a:pt x="8057490" y="4246284"/>
                </a:cubicBezTo>
                <a:cubicBezTo>
                  <a:pt x="8095040" y="4284186"/>
                  <a:pt x="8140842" y="4303138"/>
                  <a:pt x="8194894" y="4303138"/>
                </a:cubicBezTo>
                <a:cubicBezTo>
                  <a:pt x="8249650" y="4303138"/>
                  <a:pt x="8295804" y="4284363"/>
                  <a:pt x="8333354" y="4246812"/>
                </a:cubicBezTo>
                <a:cubicBezTo>
                  <a:pt x="8370905" y="4209261"/>
                  <a:pt x="8389680" y="4163108"/>
                  <a:pt x="8389680" y="4108352"/>
                </a:cubicBezTo>
                <a:cubicBezTo>
                  <a:pt x="8389680" y="4054300"/>
                  <a:pt x="8370729" y="4008498"/>
                  <a:pt x="8332826" y="3970948"/>
                </a:cubicBezTo>
                <a:cubicBezTo>
                  <a:pt x="8294923" y="3933397"/>
                  <a:pt x="8248947" y="3914622"/>
                  <a:pt x="8194894" y="3914622"/>
                </a:cubicBezTo>
                <a:close/>
                <a:moveTo>
                  <a:pt x="6097090" y="3875559"/>
                </a:moveTo>
                <a:cubicBezTo>
                  <a:pt x="5969696" y="3875559"/>
                  <a:pt x="5860602" y="3924123"/>
                  <a:pt x="5769808" y="4021252"/>
                </a:cubicBezTo>
                <a:cubicBezTo>
                  <a:pt x="5696609" y="4099378"/>
                  <a:pt x="5660010" y="4210584"/>
                  <a:pt x="5660010" y="4354869"/>
                </a:cubicBezTo>
                <a:lnTo>
                  <a:pt x="5660010" y="4484726"/>
                </a:lnTo>
                <a:lnTo>
                  <a:pt x="5536487" y="4484726"/>
                </a:lnTo>
                <a:lnTo>
                  <a:pt x="5536487" y="4769779"/>
                </a:lnTo>
                <a:lnTo>
                  <a:pt x="5660010" y="4769779"/>
                </a:lnTo>
                <a:lnTo>
                  <a:pt x="5660010" y="5464462"/>
                </a:lnTo>
                <a:lnTo>
                  <a:pt x="6007351" y="5464462"/>
                </a:lnTo>
                <a:lnTo>
                  <a:pt x="6007351" y="4769779"/>
                </a:lnTo>
                <a:lnTo>
                  <a:pt x="6250173" y="4769779"/>
                </a:lnTo>
                <a:lnTo>
                  <a:pt x="6250173" y="4484726"/>
                </a:lnTo>
                <a:lnTo>
                  <a:pt x="6007351" y="4484726"/>
                </a:lnTo>
                <a:lnTo>
                  <a:pt x="6007351" y="4378789"/>
                </a:lnTo>
                <a:cubicBezTo>
                  <a:pt x="6007351" y="4298277"/>
                  <a:pt x="6013658" y="4247782"/>
                  <a:pt x="6026272" y="4227305"/>
                </a:cubicBezTo>
                <a:cubicBezTo>
                  <a:pt x="6047992" y="4191289"/>
                  <a:pt x="6082331" y="4173280"/>
                  <a:pt x="6129290" y="4173280"/>
                </a:cubicBezTo>
                <a:cubicBezTo>
                  <a:pt x="6162931" y="4173280"/>
                  <a:pt x="6203226" y="4186301"/>
                  <a:pt x="6250173" y="4212343"/>
                </a:cubicBezTo>
                <a:lnTo>
                  <a:pt x="6250173" y="3911323"/>
                </a:lnTo>
                <a:cubicBezTo>
                  <a:pt x="6198793" y="3887480"/>
                  <a:pt x="6147766" y="3875559"/>
                  <a:pt x="6097090" y="3875559"/>
                </a:cubicBezTo>
                <a:close/>
                <a:moveTo>
                  <a:pt x="6633471" y="2161031"/>
                </a:moveTo>
                <a:cubicBezTo>
                  <a:pt x="6695111" y="2161031"/>
                  <a:pt x="6747648" y="2182726"/>
                  <a:pt x="6791083" y="2226117"/>
                </a:cubicBezTo>
                <a:cubicBezTo>
                  <a:pt x="6834517" y="2269507"/>
                  <a:pt x="6856234" y="2322242"/>
                  <a:pt x="6856234" y="2384322"/>
                </a:cubicBezTo>
                <a:cubicBezTo>
                  <a:pt x="6856234" y="2447107"/>
                  <a:pt x="6834693" y="2500018"/>
                  <a:pt x="6791611" y="2543056"/>
                </a:cubicBezTo>
                <a:cubicBezTo>
                  <a:pt x="6748528" y="2586094"/>
                  <a:pt x="6695815" y="2607613"/>
                  <a:pt x="6633471" y="2607613"/>
                </a:cubicBezTo>
                <a:cubicBezTo>
                  <a:pt x="6564121" y="2607613"/>
                  <a:pt x="6507733" y="2581511"/>
                  <a:pt x="6464304" y="2529306"/>
                </a:cubicBezTo>
                <a:cubicBezTo>
                  <a:pt x="6428573" y="2486978"/>
                  <a:pt x="6410708" y="2438650"/>
                  <a:pt x="6410708" y="2384322"/>
                </a:cubicBezTo>
                <a:cubicBezTo>
                  <a:pt x="6410708" y="2329995"/>
                  <a:pt x="6428573" y="2281667"/>
                  <a:pt x="6464304" y="2239338"/>
                </a:cubicBezTo>
                <a:cubicBezTo>
                  <a:pt x="6508436" y="2187133"/>
                  <a:pt x="6564825" y="2161031"/>
                  <a:pt x="6633471" y="2161031"/>
                </a:cubicBezTo>
                <a:close/>
                <a:moveTo>
                  <a:pt x="5306306" y="2155753"/>
                </a:moveTo>
                <a:cubicBezTo>
                  <a:pt x="5369353" y="2155753"/>
                  <a:pt x="5423122" y="2177849"/>
                  <a:pt x="5467612" y="2222042"/>
                </a:cubicBezTo>
                <a:cubicBezTo>
                  <a:pt x="5512102" y="2266235"/>
                  <a:pt x="5534348" y="2320153"/>
                  <a:pt x="5534348" y="2383794"/>
                </a:cubicBezTo>
                <a:cubicBezTo>
                  <a:pt x="5534348" y="2448140"/>
                  <a:pt x="5512278" y="2502410"/>
                  <a:pt x="5468140" y="2546603"/>
                </a:cubicBezTo>
                <a:cubicBezTo>
                  <a:pt x="5424003" y="2590796"/>
                  <a:pt x="5370058" y="2612892"/>
                  <a:pt x="5306306" y="2612892"/>
                </a:cubicBezTo>
                <a:cubicBezTo>
                  <a:pt x="5234844" y="2612892"/>
                  <a:pt x="5176696" y="2586020"/>
                  <a:pt x="5131859" y="2532276"/>
                </a:cubicBezTo>
                <a:cubicBezTo>
                  <a:pt x="5095425" y="2489144"/>
                  <a:pt x="5077208" y="2439650"/>
                  <a:pt x="5077208" y="2383794"/>
                </a:cubicBezTo>
                <a:cubicBezTo>
                  <a:pt x="5077208" y="2328643"/>
                  <a:pt x="5095425" y="2279501"/>
                  <a:pt x="5131859" y="2236369"/>
                </a:cubicBezTo>
                <a:cubicBezTo>
                  <a:pt x="5176696" y="2182625"/>
                  <a:pt x="5234844" y="2155753"/>
                  <a:pt x="5306306" y="2155753"/>
                </a:cubicBezTo>
                <a:close/>
                <a:moveTo>
                  <a:pt x="3972806" y="2155753"/>
                </a:moveTo>
                <a:cubicBezTo>
                  <a:pt x="4035854" y="2155753"/>
                  <a:pt x="4089623" y="2177849"/>
                  <a:pt x="4134113" y="2222042"/>
                </a:cubicBezTo>
                <a:cubicBezTo>
                  <a:pt x="4178602" y="2266235"/>
                  <a:pt x="4200847" y="2320153"/>
                  <a:pt x="4200847" y="2383794"/>
                </a:cubicBezTo>
                <a:cubicBezTo>
                  <a:pt x="4200847" y="2448140"/>
                  <a:pt x="4178778" y="2502410"/>
                  <a:pt x="4134640" y="2546603"/>
                </a:cubicBezTo>
                <a:cubicBezTo>
                  <a:pt x="4090503" y="2590796"/>
                  <a:pt x="4036558" y="2612892"/>
                  <a:pt x="3972806" y="2612892"/>
                </a:cubicBezTo>
                <a:cubicBezTo>
                  <a:pt x="3901345" y="2612892"/>
                  <a:pt x="3843196" y="2586020"/>
                  <a:pt x="3798360" y="2532276"/>
                </a:cubicBezTo>
                <a:cubicBezTo>
                  <a:pt x="3761926" y="2489144"/>
                  <a:pt x="3743708" y="2439650"/>
                  <a:pt x="3743708" y="2383794"/>
                </a:cubicBezTo>
                <a:cubicBezTo>
                  <a:pt x="3743708" y="2328643"/>
                  <a:pt x="3761926" y="2279501"/>
                  <a:pt x="3798360" y="2236369"/>
                </a:cubicBezTo>
                <a:cubicBezTo>
                  <a:pt x="3843196" y="2182625"/>
                  <a:pt x="3901345" y="2155753"/>
                  <a:pt x="3972806" y="2155753"/>
                </a:cubicBezTo>
                <a:close/>
                <a:moveTo>
                  <a:pt x="9217983" y="2085017"/>
                </a:moveTo>
                <a:cubicBezTo>
                  <a:pt x="9324394" y="2085017"/>
                  <a:pt x="9389850" y="2140268"/>
                  <a:pt x="9414352" y="2250770"/>
                </a:cubicBezTo>
                <a:lnTo>
                  <a:pt x="9020558" y="2250770"/>
                </a:lnTo>
                <a:cubicBezTo>
                  <a:pt x="9028256" y="2203415"/>
                  <a:pt x="9046457" y="2165744"/>
                  <a:pt x="9075160" y="2137755"/>
                </a:cubicBezTo>
                <a:cubicBezTo>
                  <a:pt x="9111572" y="2102597"/>
                  <a:pt x="9159179" y="2085017"/>
                  <a:pt x="9217983" y="2085017"/>
                </a:cubicBezTo>
                <a:close/>
                <a:moveTo>
                  <a:pt x="8095317" y="1872812"/>
                </a:moveTo>
                <a:cubicBezTo>
                  <a:pt x="8013090" y="1872812"/>
                  <a:pt x="7944570" y="1888296"/>
                  <a:pt x="7889759" y="1919265"/>
                </a:cubicBezTo>
                <a:cubicBezTo>
                  <a:pt x="7856019" y="1938268"/>
                  <a:pt x="7819123" y="1970996"/>
                  <a:pt x="7779071" y="2017449"/>
                </a:cubicBezTo>
                <a:lnTo>
                  <a:pt x="7779071" y="1893927"/>
                </a:lnTo>
                <a:lnTo>
                  <a:pt x="7431729" y="1893927"/>
                </a:lnTo>
                <a:lnTo>
                  <a:pt x="7431729" y="2873662"/>
                </a:lnTo>
                <a:lnTo>
                  <a:pt x="7779071" y="2873662"/>
                </a:lnTo>
                <a:lnTo>
                  <a:pt x="7779071" y="2348955"/>
                </a:lnTo>
                <a:cubicBezTo>
                  <a:pt x="7779071" y="2280331"/>
                  <a:pt x="7795160" y="2229913"/>
                  <a:pt x="7827338" y="2197702"/>
                </a:cubicBezTo>
                <a:cubicBezTo>
                  <a:pt x="7863014" y="2161994"/>
                  <a:pt x="7907080" y="2144139"/>
                  <a:pt x="7959538" y="2144139"/>
                </a:cubicBezTo>
                <a:cubicBezTo>
                  <a:pt x="8016889" y="2144139"/>
                  <a:pt x="8059906" y="2164875"/>
                  <a:pt x="8088587" y="2206346"/>
                </a:cubicBezTo>
                <a:cubicBezTo>
                  <a:pt x="8108173" y="2234455"/>
                  <a:pt x="8117966" y="2291730"/>
                  <a:pt x="8117966" y="2378169"/>
                </a:cubicBezTo>
                <a:lnTo>
                  <a:pt x="8117966" y="2873662"/>
                </a:lnTo>
                <a:lnTo>
                  <a:pt x="8465308" y="2873662"/>
                </a:lnTo>
                <a:lnTo>
                  <a:pt x="8465308" y="2249714"/>
                </a:lnTo>
                <a:cubicBezTo>
                  <a:pt x="8465308" y="2120209"/>
                  <a:pt x="8427713" y="2023080"/>
                  <a:pt x="8352524" y="1958327"/>
                </a:cubicBezTo>
                <a:cubicBezTo>
                  <a:pt x="8286463" y="1901317"/>
                  <a:pt x="8200727" y="1872812"/>
                  <a:pt x="8095317" y="1872812"/>
                </a:cubicBezTo>
                <a:close/>
                <a:moveTo>
                  <a:pt x="9204258" y="1866477"/>
                </a:moveTo>
                <a:cubicBezTo>
                  <a:pt x="9031115" y="1866477"/>
                  <a:pt x="8897035" y="1915394"/>
                  <a:pt x="8802018" y="2013226"/>
                </a:cubicBezTo>
                <a:cubicBezTo>
                  <a:pt x="8707000" y="2111059"/>
                  <a:pt x="8659491" y="2238101"/>
                  <a:pt x="8659491" y="2394352"/>
                </a:cubicBezTo>
                <a:cubicBezTo>
                  <a:pt x="8659491" y="2525969"/>
                  <a:pt x="8697498" y="2637526"/>
                  <a:pt x="8773512" y="2729025"/>
                </a:cubicBezTo>
                <a:cubicBezTo>
                  <a:pt x="8874864" y="2851491"/>
                  <a:pt x="9026188" y="2912725"/>
                  <a:pt x="9227485" y="2912725"/>
                </a:cubicBezTo>
                <a:cubicBezTo>
                  <a:pt x="9385846" y="2912725"/>
                  <a:pt x="9512185" y="2868873"/>
                  <a:pt x="9606498" y="2781169"/>
                </a:cubicBezTo>
                <a:cubicBezTo>
                  <a:pt x="9658582" y="2732758"/>
                  <a:pt x="9697997" y="2664349"/>
                  <a:pt x="9724742" y="2575941"/>
                </a:cubicBezTo>
                <a:lnTo>
                  <a:pt x="9389014" y="2575941"/>
                </a:lnTo>
                <a:cubicBezTo>
                  <a:pt x="9350524" y="2637878"/>
                  <a:pt x="9295228" y="2668847"/>
                  <a:pt x="9223130" y="2668847"/>
                </a:cubicBezTo>
                <a:cubicBezTo>
                  <a:pt x="9081747" y="2668847"/>
                  <a:pt x="9011056" y="2595296"/>
                  <a:pt x="9011056" y="2448195"/>
                </a:cubicBezTo>
                <a:lnTo>
                  <a:pt x="9738467" y="2448195"/>
                </a:lnTo>
                <a:lnTo>
                  <a:pt x="9738467" y="2403771"/>
                </a:lnTo>
                <a:cubicBezTo>
                  <a:pt x="9738467" y="2288134"/>
                  <a:pt x="9712777" y="2186600"/>
                  <a:pt x="9661397" y="2099171"/>
                </a:cubicBezTo>
                <a:cubicBezTo>
                  <a:pt x="9569899" y="1944042"/>
                  <a:pt x="9417519" y="1866477"/>
                  <a:pt x="9204258" y="1866477"/>
                </a:cubicBezTo>
                <a:close/>
                <a:moveTo>
                  <a:pt x="11359159" y="1859087"/>
                </a:moveTo>
                <a:cubicBezTo>
                  <a:pt x="11202205" y="1859087"/>
                  <a:pt x="11086073" y="1900190"/>
                  <a:pt x="11010762" y="1982395"/>
                </a:cubicBezTo>
                <a:cubicBezTo>
                  <a:pt x="10952344" y="2046334"/>
                  <a:pt x="10923135" y="2121166"/>
                  <a:pt x="10923135" y="2206890"/>
                </a:cubicBezTo>
                <a:cubicBezTo>
                  <a:pt x="10923135" y="2251155"/>
                  <a:pt x="10929804" y="2289101"/>
                  <a:pt x="10943145" y="2320730"/>
                </a:cubicBezTo>
                <a:cubicBezTo>
                  <a:pt x="10967724" y="2379049"/>
                  <a:pt x="11015118" y="2421906"/>
                  <a:pt x="11085325" y="2449300"/>
                </a:cubicBezTo>
                <a:cubicBezTo>
                  <a:pt x="11104988" y="2457032"/>
                  <a:pt x="11146767" y="2467925"/>
                  <a:pt x="11210662" y="2481979"/>
                </a:cubicBezTo>
                <a:cubicBezTo>
                  <a:pt x="11267529" y="2494648"/>
                  <a:pt x="11304040" y="2505558"/>
                  <a:pt x="11320196" y="2514708"/>
                </a:cubicBezTo>
                <a:cubicBezTo>
                  <a:pt x="11345468" y="2528784"/>
                  <a:pt x="11358104" y="2548843"/>
                  <a:pt x="11358104" y="2574885"/>
                </a:cubicBezTo>
                <a:cubicBezTo>
                  <a:pt x="11358104" y="2624857"/>
                  <a:pt x="11321955" y="2649843"/>
                  <a:pt x="11249659" y="2649843"/>
                </a:cubicBezTo>
                <a:cubicBezTo>
                  <a:pt x="11164726" y="2649843"/>
                  <a:pt x="11072776" y="2617467"/>
                  <a:pt x="10973811" y="2552714"/>
                </a:cubicBezTo>
                <a:lnTo>
                  <a:pt x="10848177" y="2797648"/>
                </a:lnTo>
                <a:cubicBezTo>
                  <a:pt x="10974867" y="2872958"/>
                  <a:pt x="11105427" y="2910613"/>
                  <a:pt x="11239860" y="2910613"/>
                </a:cubicBezTo>
                <a:cubicBezTo>
                  <a:pt x="11391888" y="2910613"/>
                  <a:pt x="11509779" y="2873310"/>
                  <a:pt x="11593536" y="2798704"/>
                </a:cubicBezTo>
                <a:cubicBezTo>
                  <a:pt x="11668142" y="2732544"/>
                  <a:pt x="11705445" y="2647380"/>
                  <a:pt x="11705445" y="2543213"/>
                </a:cubicBezTo>
                <a:cubicBezTo>
                  <a:pt x="11705445" y="2460160"/>
                  <a:pt x="11678414" y="2392592"/>
                  <a:pt x="11624351" y="2340509"/>
                </a:cubicBezTo>
                <a:cubicBezTo>
                  <a:pt x="11581516" y="2298983"/>
                  <a:pt x="11514810" y="2268718"/>
                  <a:pt x="11424237" y="2249714"/>
                </a:cubicBezTo>
                <a:cubicBezTo>
                  <a:pt x="11362452" y="2237045"/>
                  <a:pt x="11325244" y="2227544"/>
                  <a:pt x="11312608" y="2221209"/>
                </a:cubicBezTo>
                <a:cubicBezTo>
                  <a:pt x="11284520" y="2207726"/>
                  <a:pt x="11270476" y="2189982"/>
                  <a:pt x="11270476" y="2167976"/>
                </a:cubicBezTo>
                <a:cubicBezTo>
                  <a:pt x="11270476" y="2119709"/>
                  <a:pt x="11305189" y="2095575"/>
                  <a:pt x="11374617" y="2095575"/>
                </a:cubicBezTo>
                <a:cubicBezTo>
                  <a:pt x="11433518" y="2095575"/>
                  <a:pt x="11495230" y="2112467"/>
                  <a:pt x="11559752" y="2146251"/>
                </a:cubicBezTo>
                <a:lnTo>
                  <a:pt x="11676940" y="1922432"/>
                </a:lnTo>
                <a:cubicBezTo>
                  <a:pt x="11574180" y="1880202"/>
                  <a:pt x="11468254" y="1859087"/>
                  <a:pt x="11359159" y="1859087"/>
                </a:cubicBezTo>
                <a:close/>
                <a:moveTo>
                  <a:pt x="10387609" y="1859087"/>
                </a:moveTo>
                <a:cubicBezTo>
                  <a:pt x="10230654" y="1859087"/>
                  <a:pt x="10114522" y="1900190"/>
                  <a:pt x="10039212" y="1982395"/>
                </a:cubicBezTo>
                <a:cubicBezTo>
                  <a:pt x="9980794" y="2046334"/>
                  <a:pt x="9951584" y="2121166"/>
                  <a:pt x="9951584" y="2206890"/>
                </a:cubicBezTo>
                <a:cubicBezTo>
                  <a:pt x="9951584" y="2251155"/>
                  <a:pt x="9958254" y="2289101"/>
                  <a:pt x="9971594" y="2320730"/>
                </a:cubicBezTo>
                <a:cubicBezTo>
                  <a:pt x="9996173" y="2379049"/>
                  <a:pt x="10043566" y="2421906"/>
                  <a:pt x="10113774" y="2449300"/>
                </a:cubicBezTo>
                <a:cubicBezTo>
                  <a:pt x="10133437" y="2457032"/>
                  <a:pt x="10175216" y="2467925"/>
                  <a:pt x="10239111" y="2481979"/>
                </a:cubicBezTo>
                <a:cubicBezTo>
                  <a:pt x="10295978" y="2494648"/>
                  <a:pt x="10332490" y="2505558"/>
                  <a:pt x="10348645" y="2514708"/>
                </a:cubicBezTo>
                <a:cubicBezTo>
                  <a:pt x="10373917" y="2528784"/>
                  <a:pt x="10386553" y="2548843"/>
                  <a:pt x="10386553" y="2574885"/>
                </a:cubicBezTo>
                <a:cubicBezTo>
                  <a:pt x="10386553" y="2624857"/>
                  <a:pt x="10350405" y="2649843"/>
                  <a:pt x="10278108" y="2649843"/>
                </a:cubicBezTo>
                <a:cubicBezTo>
                  <a:pt x="10193175" y="2649843"/>
                  <a:pt x="10101226" y="2617467"/>
                  <a:pt x="10002260" y="2552714"/>
                </a:cubicBezTo>
                <a:lnTo>
                  <a:pt x="9876626" y="2797648"/>
                </a:lnTo>
                <a:cubicBezTo>
                  <a:pt x="10003316" y="2872958"/>
                  <a:pt x="10133877" y="2910613"/>
                  <a:pt x="10268309" y="2910613"/>
                </a:cubicBezTo>
                <a:cubicBezTo>
                  <a:pt x="10420337" y="2910613"/>
                  <a:pt x="10538229" y="2873310"/>
                  <a:pt x="10621985" y="2798704"/>
                </a:cubicBezTo>
                <a:cubicBezTo>
                  <a:pt x="10696592" y="2732544"/>
                  <a:pt x="10733895" y="2647380"/>
                  <a:pt x="10733895" y="2543213"/>
                </a:cubicBezTo>
                <a:cubicBezTo>
                  <a:pt x="10733895" y="2460160"/>
                  <a:pt x="10706863" y="2392592"/>
                  <a:pt x="10652800" y="2340509"/>
                </a:cubicBezTo>
                <a:cubicBezTo>
                  <a:pt x="10609965" y="2298983"/>
                  <a:pt x="10543261" y="2268718"/>
                  <a:pt x="10452686" y="2249714"/>
                </a:cubicBezTo>
                <a:cubicBezTo>
                  <a:pt x="10390903" y="2237045"/>
                  <a:pt x="10353693" y="2227544"/>
                  <a:pt x="10341057" y="2221209"/>
                </a:cubicBezTo>
                <a:cubicBezTo>
                  <a:pt x="10312969" y="2207726"/>
                  <a:pt x="10298926" y="2189982"/>
                  <a:pt x="10298926" y="2167976"/>
                </a:cubicBezTo>
                <a:cubicBezTo>
                  <a:pt x="10298926" y="2119709"/>
                  <a:pt x="10333639" y="2095575"/>
                  <a:pt x="10403066" y="2095575"/>
                </a:cubicBezTo>
                <a:cubicBezTo>
                  <a:pt x="10461968" y="2095575"/>
                  <a:pt x="10523680" y="2112467"/>
                  <a:pt x="10588201" y="2146251"/>
                </a:cubicBezTo>
                <a:lnTo>
                  <a:pt x="10705389" y="1922432"/>
                </a:lnTo>
                <a:cubicBezTo>
                  <a:pt x="10602630" y="1880202"/>
                  <a:pt x="10496703" y="1859087"/>
                  <a:pt x="10387609" y="1859087"/>
                </a:cubicBezTo>
                <a:close/>
                <a:moveTo>
                  <a:pt x="5316863" y="1858031"/>
                </a:moveTo>
                <a:cubicBezTo>
                  <a:pt x="5115567" y="1858031"/>
                  <a:pt x="4960372" y="1917505"/>
                  <a:pt x="4851278" y="2036453"/>
                </a:cubicBezTo>
                <a:cubicBezTo>
                  <a:pt x="4761187" y="2134990"/>
                  <a:pt x="4716142" y="2247955"/>
                  <a:pt x="4716142" y="2375349"/>
                </a:cubicBezTo>
                <a:cubicBezTo>
                  <a:pt x="4716142" y="2516819"/>
                  <a:pt x="4760835" y="2636119"/>
                  <a:pt x="4850222" y="2733248"/>
                </a:cubicBezTo>
                <a:cubicBezTo>
                  <a:pt x="4958612" y="2851491"/>
                  <a:pt x="5110640" y="2910613"/>
                  <a:pt x="5306306" y="2910613"/>
                </a:cubicBezTo>
                <a:cubicBezTo>
                  <a:pt x="5501267" y="2910613"/>
                  <a:pt x="5652944" y="2851491"/>
                  <a:pt x="5761333" y="2733248"/>
                </a:cubicBezTo>
                <a:cubicBezTo>
                  <a:pt x="5850720" y="2636119"/>
                  <a:pt x="5895414" y="2519634"/>
                  <a:pt x="5895414" y="2383794"/>
                </a:cubicBezTo>
                <a:cubicBezTo>
                  <a:pt x="5895414" y="2249362"/>
                  <a:pt x="5850369" y="2133582"/>
                  <a:pt x="5760278" y="2036453"/>
                </a:cubicBezTo>
                <a:cubicBezTo>
                  <a:pt x="5649776" y="1917505"/>
                  <a:pt x="5501971" y="1858031"/>
                  <a:pt x="5316863" y="1858031"/>
                </a:cubicBezTo>
                <a:close/>
                <a:moveTo>
                  <a:pt x="3983363" y="1858031"/>
                </a:moveTo>
                <a:cubicBezTo>
                  <a:pt x="3782067" y="1858031"/>
                  <a:pt x="3626872" y="1917505"/>
                  <a:pt x="3517778" y="2036453"/>
                </a:cubicBezTo>
                <a:cubicBezTo>
                  <a:pt x="3427687" y="2134990"/>
                  <a:pt x="3382642" y="2247955"/>
                  <a:pt x="3382642" y="2375349"/>
                </a:cubicBezTo>
                <a:cubicBezTo>
                  <a:pt x="3382642" y="2516819"/>
                  <a:pt x="3427335" y="2636119"/>
                  <a:pt x="3516722" y="2733248"/>
                </a:cubicBezTo>
                <a:cubicBezTo>
                  <a:pt x="3625112" y="2851491"/>
                  <a:pt x="3777140" y="2910613"/>
                  <a:pt x="3972806" y="2910613"/>
                </a:cubicBezTo>
                <a:cubicBezTo>
                  <a:pt x="4167768" y="2910613"/>
                  <a:pt x="4319444" y="2851491"/>
                  <a:pt x="4427834" y="2733248"/>
                </a:cubicBezTo>
                <a:cubicBezTo>
                  <a:pt x="4517220" y="2636119"/>
                  <a:pt x="4561914" y="2519634"/>
                  <a:pt x="4561914" y="2383794"/>
                </a:cubicBezTo>
                <a:cubicBezTo>
                  <a:pt x="4561914" y="2249362"/>
                  <a:pt x="4516869" y="2133582"/>
                  <a:pt x="4426778" y="2036453"/>
                </a:cubicBezTo>
                <a:cubicBezTo>
                  <a:pt x="4316276" y="1917505"/>
                  <a:pt x="4168471" y="1858031"/>
                  <a:pt x="3983363" y="1858031"/>
                </a:cubicBezTo>
                <a:close/>
                <a:moveTo>
                  <a:pt x="2486417" y="1386111"/>
                </a:moveTo>
                <a:cubicBezTo>
                  <a:pt x="2231630" y="1386111"/>
                  <a:pt x="2033149" y="1467404"/>
                  <a:pt x="1890975" y="1629989"/>
                </a:cubicBezTo>
                <a:cubicBezTo>
                  <a:pt x="1765693" y="1772868"/>
                  <a:pt x="1703051" y="1949178"/>
                  <a:pt x="1703051" y="2158920"/>
                </a:cubicBezTo>
                <a:cubicBezTo>
                  <a:pt x="1703051" y="2348251"/>
                  <a:pt x="1756543" y="2511188"/>
                  <a:pt x="1863525" y="2647732"/>
                </a:cubicBezTo>
                <a:cubicBezTo>
                  <a:pt x="2004996" y="2827913"/>
                  <a:pt x="2208051" y="2918004"/>
                  <a:pt x="2472693" y="2918004"/>
                </a:cubicBezTo>
                <a:cubicBezTo>
                  <a:pt x="2635278" y="2918004"/>
                  <a:pt x="2776045" y="2879293"/>
                  <a:pt x="2894992" y="2801871"/>
                </a:cubicBezTo>
                <a:cubicBezTo>
                  <a:pt x="3018163" y="2720931"/>
                  <a:pt x="3106495" y="2605502"/>
                  <a:pt x="3159986" y="2455585"/>
                </a:cubicBezTo>
                <a:cubicBezTo>
                  <a:pt x="3195178" y="2357049"/>
                  <a:pt x="3212773" y="2229655"/>
                  <a:pt x="3212773" y="2073404"/>
                </a:cubicBezTo>
                <a:lnTo>
                  <a:pt x="2469525" y="2073404"/>
                </a:lnTo>
                <a:lnTo>
                  <a:pt x="2469525" y="2358456"/>
                </a:lnTo>
                <a:lnTo>
                  <a:pt x="2777804" y="2358456"/>
                </a:lnTo>
                <a:cubicBezTo>
                  <a:pt x="2766510" y="2429939"/>
                  <a:pt x="2742508" y="2483904"/>
                  <a:pt x="2705799" y="2520349"/>
                </a:cubicBezTo>
                <a:cubicBezTo>
                  <a:pt x="2650020" y="2575710"/>
                  <a:pt x="2574474" y="2603390"/>
                  <a:pt x="2479159" y="2603390"/>
                </a:cubicBezTo>
                <a:cubicBezTo>
                  <a:pt x="2371846" y="2603390"/>
                  <a:pt x="2286067" y="2569337"/>
                  <a:pt x="2221820" y="2501230"/>
                </a:cubicBezTo>
                <a:cubicBezTo>
                  <a:pt x="2134985" y="2409941"/>
                  <a:pt x="2091567" y="2295837"/>
                  <a:pt x="2091567" y="2158920"/>
                </a:cubicBezTo>
                <a:cubicBezTo>
                  <a:pt x="2091567" y="2092914"/>
                  <a:pt x="2103571" y="2029019"/>
                  <a:pt x="2127578" y="1967235"/>
                </a:cubicBezTo>
                <a:cubicBezTo>
                  <a:pt x="2191825" y="1799415"/>
                  <a:pt x="2305488" y="1715505"/>
                  <a:pt x="2468569" y="1715505"/>
                </a:cubicBezTo>
                <a:cubicBezTo>
                  <a:pt x="2548344" y="1715505"/>
                  <a:pt x="2617176" y="1739320"/>
                  <a:pt x="2675067" y="1786950"/>
                </a:cubicBezTo>
                <a:cubicBezTo>
                  <a:pt x="2715317" y="1820580"/>
                  <a:pt x="2750619" y="1871019"/>
                  <a:pt x="2780971" y="1938268"/>
                </a:cubicBezTo>
                <a:lnTo>
                  <a:pt x="3135704" y="1791519"/>
                </a:lnTo>
                <a:cubicBezTo>
                  <a:pt x="3075878" y="1670460"/>
                  <a:pt x="3003735" y="1578961"/>
                  <a:pt x="2919275" y="1517024"/>
                </a:cubicBezTo>
                <a:cubicBezTo>
                  <a:pt x="2801031" y="1429749"/>
                  <a:pt x="2656745" y="1386111"/>
                  <a:pt x="2486417" y="1386111"/>
                </a:cubicBezTo>
                <a:close/>
                <a:moveTo>
                  <a:pt x="6845676" y="1287926"/>
                </a:moveTo>
                <a:lnTo>
                  <a:pt x="6845676" y="1991056"/>
                </a:lnTo>
                <a:cubicBezTo>
                  <a:pt x="6808417" y="1952345"/>
                  <a:pt x="6772219" y="1924543"/>
                  <a:pt x="6737083" y="1907652"/>
                </a:cubicBezTo>
                <a:cubicBezTo>
                  <a:pt x="6675926" y="1878091"/>
                  <a:pt x="6610558" y="1863310"/>
                  <a:pt x="6540977" y="1863310"/>
                </a:cubicBezTo>
                <a:cubicBezTo>
                  <a:pt x="6421480" y="1863310"/>
                  <a:pt x="6315691" y="1903038"/>
                  <a:pt x="6223609" y="1982494"/>
                </a:cubicBezTo>
                <a:cubicBezTo>
                  <a:pt x="6107631" y="2082328"/>
                  <a:pt x="6049641" y="2215919"/>
                  <a:pt x="6049641" y="2383267"/>
                </a:cubicBezTo>
                <a:cubicBezTo>
                  <a:pt x="6049641" y="2547799"/>
                  <a:pt x="6106223" y="2679987"/>
                  <a:pt x="6219387" y="2779833"/>
                </a:cubicBezTo>
                <a:cubicBezTo>
                  <a:pt x="6314283" y="2863501"/>
                  <a:pt x="6422530" y="2905335"/>
                  <a:pt x="6544128" y="2905335"/>
                </a:cubicBezTo>
                <a:cubicBezTo>
                  <a:pt x="6619339" y="2905335"/>
                  <a:pt x="6686468" y="2888795"/>
                  <a:pt x="6745512" y="2855715"/>
                </a:cubicBezTo>
                <a:cubicBezTo>
                  <a:pt x="6779252" y="2836711"/>
                  <a:pt x="6812640" y="2806446"/>
                  <a:pt x="6845676" y="2764920"/>
                </a:cubicBezTo>
                <a:lnTo>
                  <a:pt x="6845676" y="2873662"/>
                </a:lnTo>
                <a:lnTo>
                  <a:pt x="7193018" y="2873662"/>
                </a:lnTo>
                <a:lnTo>
                  <a:pt x="7193018" y="1287926"/>
                </a:lnTo>
                <a:close/>
                <a:moveTo>
                  <a:pt x="0" y="0"/>
                </a:moveTo>
                <a:lnTo>
                  <a:pt x="13075920" y="0"/>
                </a:lnTo>
                <a:lnTo>
                  <a:pt x="13075920" y="7132320"/>
                </a:lnTo>
                <a:lnTo>
                  <a:pt x="0" y="7132320"/>
                </a:lnTo>
                <a:close/>
              </a:path>
            </a:pathLst>
          </a:custGeom>
          <a:solidFill>
            <a:srgbClr val="5868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9054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B78770B-2BB6-B0F9-2138-4EDC45278648}"/>
              </a:ext>
            </a:extLst>
          </p:cNvPr>
          <p:cNvSpPr/>
          <p:nvPr/>
        </p:nvSpPr>
        <p:spPr>
          <a:xfrm>
            <a:off x="-338251800" y="-154478355"/>
            <a:ext cx="548640000" cy="274320000"/>
          </a:xfrm>
          <a:custGeom>
            <a:avLst/>
            <a:gdLst/>
            <a:ahLst/>
            <a:cxnLst/>
            <a:rect l="l" t="t" r="r" b="b"/>
            <a:pathLst>
              <a:path w="13075920" h="7132320">
                <a:moveTo>
                  <a:pt x="4849106" y="4746552"/>
                </a:moveTo>
                <a:cubicBezTo>
                  <a:pt x="4912154" y="4746552"/>
                  <a:pt x="4965923" y="4768649"/>
                  <a:pt x="5010413" y="4812842"/>
                </a:cubicBezTo>
                <a:cubicBezTo>
                  <a:pt x="5054903" y="4857035"/>
                  <a:pt x="5077148" y="4910952"/>
                  <a:pt x="5077148" y="4974594"/>
                </a:cubicBezTo>
                <a:cubicBezTo>
                  <a:pt x="5077148" y="5038940"/>
                  <a:pt x="5055079" y="5093209"/>
                  <a:pt x="5010940" y="5137403"/>
                </a:cubicBezTo>
                <a:cubicBezTo>
                  <a:pt x="4966803" y="5181596"/>
                  <a:pt x="4912858" y="5203692"/>
                  <a:pt x="4849106" y="5203692"/>
                </a:cubicBezTo>
                <a:cubicBezTo>
                  <a:pt x="4777645" y="5203692"/>
                  <a:pt x="4719496" y="5176820"/>
                  <a:pt x="4674660" y="5123076"/>
                </a:cubicBezTo>
                <a:cubicBezTo>
                  <a:pt x="4638226" y="5079944"/>
                  <a:pt x="4620008" y="5030450"/>
                  <a:pt x="4620008" y="4974594"/>
                </a:cubicBezTo>
                <a:cubicBezTo>
                  <a:pt x="4620008" y="4919442"/>
                  <a:pt x="4638226" y="4870301"/>
                  <a:pt x="4674660" y="4827169"/>
                </a:cubicBezTo>
                <a:cubicBezTo>
                  <a:pt x="4719496" y="4773425"/>
                  <a:pt x="4777645" y="4746552"/>
                  <a:pt x="4849106" y="4746552"/>
                </a:cubicBezTo>
                <a:close/>
                <a:moveTo>
                  <a:pt x="8021223" y="4484726"/>
                </a:moveTo>
                <a:lnTo>
                  <a:pt x="8021223" y="5464462"/>
                </a:lnTo>
                <a:lnTo>
                  <a:pt x="8368565" y="5464462"/>
                </a:lnTo>
                <a:lnTo>
                  <a:pt x="8368565" y="4484726"/>
                </a:lnTo>
                <a:close/>
                <a:moveTo>
                  <a:pt x="4859663" y="4448831"/>
                </a:moveTo>
                <a:cubicBezTo>
                  <a:pt x="4658367" y="4448831"/>
                  <a:pt x="4503172" y="4508305"/>
                  <a:pt x="4394077" y="4627253"/>
                </a:cubicBezTo>
                <a:cubicBezTo>
                  <a:pt x="4303987" y="4725789"/>
                  <a:pt x="4258942" y="4838755"/>
                  <a:pt x="4258942" y="4966148"/>
                </a:cubicBezTo>
                <a:cubicBezTo>
                  <a:pt x="4258942" y="5107619"/>
                  <a:pt x="4303635" y="5226918"/>
                  <a:pt x="4393022" y="5324047"/>
                </a:cubicBezTo>
                <a:cubicBezTo>
                  <a:pt x="4501412" y="5442291"/>
                  <a:pt x="4653440" y="5501413"/>
                  <a:pt x="4849106" y="5501413"/>
                </a:cubicBezTo>
                <a:cubicBezTo>
                  <a:pt x="5044068" y="5501413"/>
                  <a:pt x="5195743" y="5442291"/>
                  <a:pt x="5304134" y="5324047"/>
                </a:cubicBezTo>
                <a:cubicBezTo>
                  <a:pt x="5393520" y="5226918"/>
                  <a:pt x="5438214" y="5110434"/>
                  <a:pt x="5438214" y="4974594"/>
                </a:cubicBezTo>
                <a:cubicBezTo>
                  <a:pt x="5438214" y="4840162"/>
                  <a:pt x="5393168" y="4724382"/>
                  <a:pt x="5303078" y="4627253"/>
                </a:cubicBezTo>
                <a:cubicBezTo>
                  <a:pt x="5192576" y="4508305"/>
                  <a:pt x="5044771" y="4448831"/>
                  <a:pt x="4859663" y="4448831"/>
                </a:cubicBezTo>
                <a:close/>
                <a:moveTo>
                  <a:pt x="8643423" y="4190172"/>
                </a:moveTo>
                <a:lnTo>
                  <a:pt x="8643423" y="4484726"/>
                </a:lnTo>
                <a:lnTo>
                  <a:pt x="8529402" y="4484726"/>
                </a:lnTo>
                <a:lnTo>
                  <a:pt x="8529402" y="4768723"/>
                </a:lnTo>
                <a:lnTo>
                  <a:pt x="8643423" y="4768723"/>
                </a:lnTo>
                <a:lnTo>
                  <a:pt x="8643423" y="5464462"/>
                </a:lnTo>
                <a:lnTo>
                  <a:pt x="8990764" y="5464462"/>
                </a:lnTo>
                <a:lnTo>
                  <a:pt x="8990764" y="4768723"/>
                </a:lnTo>
                <a:lnTo>
                  <a:pt x="9188189" y="4768723"/>
                </a:lnTo>
                <a:lnTo>
                  <a:pt x="9188189" y="4484726"/>
                </a:lnTo>
                <a:lnTo>
                  <a:pt x="8990764" y="4484726"/>
                </a:lnTo>
                <a:lnTo>
                  <a:pt x="8990764" y="4190172"/>
                </a:lnTo>
                <a:close/>
                <a:moveTo>
                  <a:pt x="7007257" y="4023364"/>
                </a:moveTo>
                <a:lnTo>
                  <a:pt x="7007257" y="5464462"/>
                </a:lnTo>
                <a:lnTo>
                  <a:pt x="7382048" y="5464462"/>
                </a:lnTo>
                <a:lnTo>
                  <a:pt x="7382048" y="4894357"/>
                </a:lnTo>
                <a:lnTo>
                  <a:pt x="7792735" y="4894357"/>
                </a:lnTo>
                <a:lnTo>
                  <a:pt x="7792735" y="4581855"/>
                </a:lnTo>
                <a:lnTo>
                  <a:pt x="7382048" y="4581855"/>
                </a:lnTo>
                <a:lnTo>
                  <a:pt x="7382048" y="4335866"/>
                </a:lnTo>
                <a:lnTo>
                  <a:pt x="7832853" y="4335866"/>
                </a:lnTo>
                <a:lnTo>
                  <a:pt x="7832853" y="4023364"/>
                </a:lnTo>
                <a:close/>
                <a:moveTo>
                  <a:pt x="8194894" y="3914622"/>
                </a:moveTo>
                <a:cubicBezTo>
                  <a:pt x="8140842" y="3914622"/>
                  <a:pt x="8095040" y="3933397"/>
                  <a:pt x="8057490" y="3970948"/>
                </a:cubicBezTo>
                <a:cubicBezTo>
                  <a:pt x="8019940" y="4008498"/>
                  <a:pt x="8001164" y="4054300"/>
                  <a:pt x="8001164" y="4108352"/>
                </a:cubicBezTo>
                <a:cubicBezTo>
                  <a:pt x="8001164" y="4162404"/>
                  <a:pt x="8019940" y="4208381"/>
                  <a:pt x="8057490" y="4246284"/>
                </a:cubicBezTo>
                <a:cubicBezTo>
                  <a:pt x="8095040" y="4284186"/>
                  <a:pt x="8140842" y="4303138"/>
                  <a:pt x="8194894" y="4303138"/>
                </a:cubicBezTo>
                <a:cubicBezTo>
                  <a:pt x="8249650" y="4303138"/>
                  <a:pt x="8295804" y="4284363"/>
                  <a:pt x="8333354" y="4246812"/>
                </a:cubicBezTo>
                <a:cubicBezTo>
                  <a:pt x="8370905" y="4209261"/>
                  <a:pt x="8389680" y="4163108"/>
                  <a:pt x="8389680" y="4108352"/>
                </a:cubicBezTo>
                <a:cubicBezTo>
                  <a:pt x="8389680" y="4054300"/>
                  <a:pt x="8370729" y="4008498"/>
                  <a:pt x="8332826" y="3970948"/>
                </a:cubicBezTo>
                <a:cubicBezTo>
                  <a:pt x="8294923" y="3933397"/>
                  <a:pt x="8248947" y="3914622"/>
                  <a:pt x="8194894" y="3914622"/>
                </a:cubicBezTo>
                <a:close/>
                <a:moveTo>
                  <a:pt x="6097090" y="3875559"/>
                </a:moveTo>
                <a:cubicBezTo>
                  <a:pt x="5969696" y="3875559"/>
                  <a:pt x="5860602" y="3924123"/>
                  <a:pt x="5769808" y="4021252"/>
                </a:cubicBezTo>
                <a:cubicBezTo>
                  <a:pt x="5696609" y="4099378"/>
                  <a:pt x="5660010" y="4210584"/>
                  <a:pt x="5660010" y="4354869"/>
                </a:cubicBezTo>
                <a:lnTo>
                  <a:pt x="5660010" y="4484726"/>
                </a:lnTo>
                <a:lnTo>
                  <a:pt x="5536487" y="4484726"/>
                </a:lnTo>
                <a:lnTo>
                  <a:pt x="5536487" y="4769779"/>
                </a:lnTo>
                <a:lnTo>
                  <a:pt x="5660010" y="4769779"/>
                </a:lnTo>
                <a:lnTo>
                  <a:pt x="5660010" y="5464462"/>
                </a:lnTo>
                <a:lnTo>
                  <a:pt x="6007351" y="5464462"/>
                </a:lnTo>
                <a:lnTo>
                  <a:pt x="6007351" y="4769779"/>
                </a:lnTo>
                <a:lnTo>
                  <a:pt x="6250173" y="4769779"/>
                </a:lnTo>
                <a:lnTo>
                  <a:pt x="6250173" y="4484726"/>
                </a:lnTo>
                <a:lnTo>
                  <a:pt x="6007351" y="4484726"/>
                </a:lnTo>
                <a:lnTo>
                  <a:pt x="6007351" y="4378789"/>
                </a:lnTo>
                <a:cubicBezTo>
                  <a:pt x="6007351" y="4298277"/>
                  <a:pt x="6013658" y="4247782"/>
                  <a:pt x="6026272" y="4227305"/>
                </a:cubicBezTo>
                <a:cubicBezTo>
                  <a:pt x="6047992" y="4191289"/>
                  <a:pt x="6082331" y="4173280"/>
                  <a:pt x="6129290" y="4173280"/>
                </a:cubicBezTo>
                <a:cubicBezTo>
                  <a:pt x="6162931" y="4173280"/>
                  <a:pt x="6203226" y="4186301"/>
                  <a:pt x="6250173" y="4212343"/>
                </a:cubicBezTo>
                <a:lnTo>
                  <a:pt x="6250173" y="3911323"/>
                </a:lnTo>
                <a:cubicBezTo>
                  <a:pt x="6198793" y="3887480"/>
                  <a:pt x="6147766" y="3875559"/>
                  <a:pt x="6097090" y="3875559"/>
                </a:cubicBezTo>
                <a:close/>
                <a:moveTo>
                  <a:pt x="6633471" y="2161031"/>
                </a:moveTo>
                <a:cubicBezTo>
                  <a:pt x="6695111" y="2161031"/>
                  <a:pt x="6747648" y="2182726"/>
                  <a:pt x="6791083" y="2226117"/>
                </a:cubicBezTo>
                <a:cubicBezTo>
                  <a:pt x="6834517" y="2269507"/>
                  <a:pt x="6856234" y="2322242"/>
                  <a:pt x="6856234" y="2384322"/>
                </a:cubicBezTo>
                <a:cubicBezTo>
                  <a:pt x="6856234" y="2447107"/>
                  <a:pt x="6834693" y="2500018"/>
                  <a:pt x="6791611" y="2543056"/>
                </a:cubicBezTo>
                <a:cubicBezTo>
                  <a:pt x="6748528" y="2586094"/>
                  <a:pt x="6695815" y="2607613"/>
                  <a:pt x="6633471" y="2607613"/>
                </a:cubicBezTo>
                <a:cubicBezTo>
                  <a:pt x="6564121" y="2607613"/>
                  <a:pt x="6507733" y="2581511"/>
                  <a:pt x="6464304" y="2529306"/>
                </a:cubicBezTo>
                <a:cubicBezTo>
                  <a:pt x="6428573" y="2486978"/>
                  <a:pt x="6410708" y="2438650"/>
                  <a:pt x="6410708" y="2384322"/>
                </a:cubicBezTo>
                <a:cubicBezTo>
                  <a:pt x="6410708" y="2329995"/>
                  <a:pt x="6428573" y="2281667"/>
                  <a:pt x="6464304" y="2239338"/>
                </a:cubicBezTo>
                <a:cubicBezTo>
                  <a:pt x="6508436" y="2187133"/>
                  <a:pt x="6564825" y="2161031"/>
                  <a:pt x="6633471" y="2161031"/>
                </a:cubicBezTo>
                <a:close/>
                <a:moveTo>
                  <a:pt x="5306306" y="2155753"/>
                </a:moveTo>
                <a:cubicBezTo>
                  <a:pt x="5369353" y="2155753"/>
                  <a:pt x="5423122" y="2177849"/>
                  <a:pt x="5467612" y="2222042"/>
                </a:cubicBezTo>
                <a:cubicBezTo>
                  <a:pt x="5512102" y="2266235"/>
                  <a:pt x="5534348" y="2320153"/>
                  <a:pt x="5534348" y="2383794"/>
                </a:cubicBezTo>
                <a:cubicBezTo>
                  <a:pt x="5534348" y="2448140"/>
                  <a:pt x="5512278" y="2502410"/>
                  <a:pt x="5468140" y="2546603"/>
                </a:cubicBezTo>
                <a:cubicBezTo>
                  <a:pt x="5424003" y="2590796"/>
                  <a:pt x="5370058" y="2612892"/>
                  <a:pt x="5306306" y="2612892"/>
                </a:cubicBezTo>
                <a:cubicBezTo>
                  <a:pt x="5234844" y="2612892"/>
                  <a:pt x="5176696" y="2586020"/>
                  <a:pt x="5131859" y="2532276"/>
                </a:cubicBezTo>
                <a:cubicBezTo>
                  <a:pt x="5095425" y="2489144"/>
                  <a:pt x="5077208" y="2439650"/>
                  <a:pt x="5077208" y="2383794"/>
                </a:cubicBezTo>
                <a:cubicBezTo>
                  <a:pt x="5077208" y="2328643"/>
                  <a:pt x="5095425" y="2279501"/>
                  <a:pt x="5131859" y="2236369"/>
                </a:cubicBezTo>
                <a:cubicBezTo>
                  <a:pt x="5176696" y="2182625"/>
                  <a:pt x="5234844" y="2155753"/>
                  <a:pt x="5306306" y="2155753"/>
                </a:cubicBezTo>
                <a:close/>
                <a:moveTo>
                  <a:pt x="3972806" y="2155753"/>
                </a:moveTo>
                <a:cubicBezTo>
                  <a:pt x="4035854" y="2155753"/>
                  <a:pt x="4089623" y="2177849"/>
                  <a:pt x="4134113" y="2222042"/>
                </a:cubicBezTo>
                <a:cubicBezTo>
                  <a:pt x="4178602" y="2266235"/>
                  <a:pt x="4200847" y="2320153"/>
                  <a:pt x="4200847" y="2383794"/>
                </a:cubicBezTo>
                <a:cubicBezTo>
                  <a:pt x="4200847" y="2448140"/>
                  <a:pt x="4178778" y="2502410"/>
                  <a:pt x="4134640" y="2546603"/>
                </a:cubicBezTo>
                <a:cubicBezTo>
                  <a:pt x="4090503" y="2590796"/>
                  <a:pt x="4036558" y="2612892"/>
                  <a:pt x="3972806" y="2612892"/>
                </a:cubicBezTo>
                <a:cubicBezTo>
                  <a:pt x="3901345" y="2612892"/>
                  <a:pt x="3843196" y="2586020"/>
                  <a:pt x="3798360" y="2532276"/>
                </a:cubicBezTo>
                <a:cubicBezTo>
                  <a:pt x="3761926" y="2489144"/>
                  <a:pt x="3743708" y="2439650"/>
                  <a:pt x="3743708" y="2383794"/>
                </a:cubicBezTo>
                <a:cubicBezTo>
                  <a:pt x="3743708" y="2328643"/>
                  <a:pt x="3761926" y="2279501"/>
                  <a:pt x="3798360" y="2236369"/>
                </a:cubicBezTo>
                <a:cubicBezTo>
                  <a:pt x="3843196" y="2182625"/>
                  <a:pt x="3901345" y="2155753"/>
                  <a:pt x="3972806" y="2155753"/>
                </a:cubicBezTo>
                <a:close/>
                <a:moveTo>
                  <a:pt x="9217983" y="2085017"/>
                </a:moveTo>
                <a:cubicBezTo>
                  <a:pt x="9324394" y="2085017"/>
                  <a:pt x="9389850" y="2140268"/>
                  <a:pt x="9414352" y="2250770"/>
                </a:cubicBezTo>
                <a:lnTo>
                  <a:pt x="9020558" y="2250770"/>
                </a:lnTo>
                <a:cubicBezTo>
                  <a:pt x="9028256" y="2203415"/>
                  <a:pt x="9046457" y="2165744"/>
                  <a:pt x="9075160" y="2137755"/>
                </a:cubicBezTo>
                <a:cubicBezTo>
                  <a:pt x="9111572" y="2102597"/>
                  <a:pt x="9159179" y="2085017"/>
                  <a:pt x="9217983" y="2085017"/>
                </a:cubicBezTo>
                <a:close/>
                <a:moveTo>
                  <a:pt x="8095317" y="1872812"/>
                </a:moveTo>
                <a:cubicBezTo>
                  <a:pt x="8013090" y="1872812"/>
                  <a:pt x="7944570" y="1888296"/>
                  <a:pt x="7889759" y="1919265"/>
                </a:cubicBezTo>
                <a:cubicBezTo>
                  <a:pt x="7856019" y="1938268"/>
                  <a:pt x="7819123" y="1970996"/>
                  <a:pt x="7779071" y="2017449"/>
                </a:cubicBezTo>
                <a:lnTo>
                  <a:pt x="7779071" y="1893927"/>
                </a:lnTo>
                <a:lnTo>
                  <a:pt x="7431729" y="1893927"/>
                </a:lnTo>
                <a:lnTo>
                  <a:pt x="7431729" y="2873662"/>
                </a:lnTo>
                <a:lnTo>
                  <a:pt x="7779071" y="2873662"/>
                </a:lnTo>
                <a:lnTo>
                  <a:pt x="7779071" y="2348955"/>
                </a:lnTo>
                <a:cubicBezTo>
                  <a:pt x="7779071" y="2280331"/>
                  <a:pt x="7795160" y="2229913"/>
                  <a:pt x="7827338" y="2197702"/>
                </a:cubicBezTo>
                <a:cubicBezTo>
                  <a:pt x="7863014" y="2161994"/>
                  <a:pt x="7907080" y="2144139"/>
                  <a:pt x="7959538" y="2144139"/>
                </a:cubicBezTo>
                <a:cubicBezTo>
                  <a:pt x="8016889" y="2144139"/>
                  <a:pt x="8059906" y="2164875"/>
                  <a:pt x="8088587" y="2206346"/>
                </a:cubicBezTo>
                <a:cubicBezTo>
                  <a:pt x="8108173" y="2234455"/>
                  <a:pt x="8117966" y="2291730"/>
                  <a:pt x="8117966" y="2378169"/>
                </a:cubicBezTo>
                <a:lnTo>
                  <a:pt x="8117966" y="2873662"/>
                </a:lnTo>
                <a:lnTo>
                  <a:pt x="8465308" y="2873662"/>
                </a:lnTo>
                <a:lnTo>
                  <a:pt x="8465308" y="2249714"/>
                </a:lnTo>
                <a:cubicBezTo>
                  <a:pt x="8465308" y="2120209"/>
                  <a:pt x="8427713" y="2023080"/>
                  <a:pt x="8352524" y="1958327"/>
                </a:cubicBezTo>
                <a:cubicBezTo>
                  <a:pt x="8286463" y="1901317"/>
                  <a:pt x="8200727" y="1872812"/>
                  <a:pt x="8095317" y="1872812"/>
                </a:cubicBezTo>
                <a:close/>
                <a:moveTo>
                  <a:pt x="9204258" y="1866477"/>
                </a:moveTo>
                <a:cubicBezTo>
                  <a:pt x="9031115" y="1866477"/>
                  <a:pt x="8897035" y="1915394"/>
                  <a:pt x="8802018" y="2013226"/>
                </a:cubicBezTo>
                <a:cubicBezTo>
                  <a:pt x="8707000" y="2111059"/>
                  <a:pt x="8659491" y="2238101"/>
                  <a:pt x="8659491" y="2394352"/>
                </a:cubicBezTo>
                <a:cubicBezTo>
                  <a:pt x="8659491" y="2525969"/>
                  <a:pt x="8697498" y="2637526"/>
                  <a:pt x="8773512" y="2729025"/>
                </a:cubicBezTo>
                <a:cubicBezTo>
                  <a:pt x="8874864" y="2851491"/>
                  <a:pt x="9026188" y="2912725"/>
                  <a:pt x="9227485" y="2912725"/>
                </a:cubicBezTo>
                <a:cubicBezTo>
                  <a:pt x="9385846" y="2912725"/>
                  <a:pt x="9512185" y="2868873"/>
                  <a:pt x="9606498" y="2781169"/>
                </a:cubicBezTo>
                <a:cubicBezTo>
                  <a:pt x="9658582" y="2732758"/>
                  <a:pt x="9697997" y="2664349"/>
                  <a:pt x="9724742" y="2575941"/>
                </a:cubicBezTo>
                <a:lnTo>
                  <a:pt x="9389014" y="2575941"/>
                </a:lnTo>
                <a:cubicBezTo>
                  <a:pt x="9350524" y="2637878"/>
                  <a:pt x="9295228" y="2668847"/>
                  <a:pt x="9223130" y="2668847"/>
                </a:cubicBezTo>
                <a:cubicBezTo>
                  <a:pt x="9081747" y="2668847"/>
                  <a:pt x="9011056" y="2595296"/>
                  <a:pt x="9011056" y="2448195"/>
                </a:cubicBezTo>
                <a:lnTo>
                  <a:pt x="9738467" y="2448195"/>
                </a:lnTo>
                <a:lnTo>
                  <a:pt x="9738467" y="2403771"/>
                </a:lnTo>
                <a:cubicBezTo>
                  <a:pt x="9738467" y="2288134"/>
                  <a:pt x="9712777" y="2186600"/>
                  <a:pt x="9661397" y="2099171"/>
                </a:cubicBezTo>
                <a:cubicBezTo>
                  <a:pt x="9569899" y="1944042"/>
                  <a:pt x="9417519" y="1866477"/>
                  <a:pt x="9204258" y="1866477"/>
                </a:cubicBezTo>
                <a:close/>
                <a:moveTo>
                  <a:pt x="11359159" y="1859087"/>
                </a:moveTo>
                <a:cubicBezTo>
                  <a:pt x="11202205" y="1859087"/>
                  <a:pt x="11086073" y="1900190"/>
                  <a:pt x="11010762" y="1982395"/>
                </a:cubicBezTo>
                <a:cubicBezTo>
                  <a:pt x="10952344" y="2046334"/>
                  <a:pt x="10923135" y="2121166"/>
                  <a:pt x="10923135" y="2206890"/>
                </a:cubicBezTo>
                <a:cubicBezTo>
                  <a:pt x="10923135" y="2251155"/>
                  <a:pt x="10929804" y="2289101"/>
                  <a:pt x="10943145" y="2320730"/>
                </a:cubicBezTo>
                <a:cubicBezTo>
                  <a:pt x="10967724" y="2379049"/>
                  <a:pt x="11015118" y="2421906"/>
                  <a:pt x="11085325" y="2449300"/>
                </a:cubicBezTo>
                <a:cubicBezTo>
                  <a:pt x="11104988" y="2457032"/>
                  <a:pt x="11146767" y="2467925"/>
                  <a:pt x="11210662" y="2481979"/>
                </a:cubicBezTo>
                <a:cubicBezTo>
                  <a:pt x="11267529" y="2494648"/>
                  <a:pt x="11304040" y="2505558"/>
                  <a:pt x="11320196" y="2514708"/>
                </a:cubicBezTo>
                <a:cubicBezTo>
                  <a:pt x="11345468" y="2528784"/>
                  <a:pt x="11358104" y="2548843"/>
                  <a:pt x="11358104" y="2574885"/>
                </a:cubicBezTo>
                <a:cubicBezTo>
                  <a:pt x="11358104" y="2624857"/>
                  <a:pt x="11321955" y="2649843"/>
                  <a:pt x="11249659" y="2649843"/>
                </a:cubicBezTo>
                <a:cubicBezTo>
                  <a:pt x="11164726" y="2649843"/>
                  <a:pt x="11072776" y="2617467"/>
                  <a:pt x="10973811" y="2552714"/>
                </a:cubicBezTo>
                <a:lnTo>
                  <a:pt x="10848177" y="2797648"/>
                </a:lnTo>
                <a:cubicBezTo>
                  <a:pt x="10974867" y="2872958"/>
                  <a:pt x="11105427" y="2910613"/>
                  <a:pt x="11239860" y="2910613"/>
                </a:cubicBezTo>
                <a:cubicBezTo>
                  <a:pt x="11391888" y="2910613"/>
                  <a:pt x="11509779" y="2873310"/>
                  <a:pt x="11593536" y="2798704"/>
                </a:cubicBezTo>
                <a:cubicBezTo>
                  <a:pt x="11668142" y="2732544"/>
                  <a:pt x="11705445" y="2647380"/>
                  <a:pt x="11705445" y="2543213"/>
                </a:cubicBezTo>
                <a:cubicBezTo>
                  <a:pt x="11705445" y="2460160"/>
                  <a:pt x="11678414" y="2392592"/>
                  <a:pt x="11624351" y="2340509"/>
                </a:cubicBezTo>
                <a:cubicBezTo>
                  <a:pt x="11581516" y="2298983"/>
                  <a:pt x="11514810" y="2268718"/>
                  <a:pt x="11424237" y="2249714"/>
                </a:cubicBezTo>
                <a:cubicBezTo>
                  <a:pt x="11362452" y="2237045"/>
                  <a:pt x="11325244" y="2227544"/>
                  <a:pt x="11312608" y="2221209"/>
                </a:cubicBezTo>
                <a:cubicBezTo>
                  <a:pt x="11284520" y="2207726"/>
                  <a:pt x="11270476" y="2189982"/>
                  <a:pt x="11270476" y="2167976"/>
                </a:cubicBezTo>
                <a:cubicBezTo>
                  <a:pt x="11270476" y="2119709"/>
                  <a:pt x="11305189" y="2095575"/>
                  <a:pt x="11374617" y="2095575"/>
                </a:cubicBezTo>
                <a:cubicBezTo>
                  <a:pt x="11433518" y="2095575"/>
                  <a:pt x="11495230" y="2112467"/>
                  <a:pt x="11559752" y="2146251"/>
                </a:cubicBezTo>
                <a:lnTo>
                  <a:pt x="11676940" y="1922432"/>
                </a:lnTo>
                <a:cubicBezTo>
                  <a:pt x="11574180" y="1880202"/>
                  <a:pt x="11468254" y="1859087"/>
                  <a:pt x="11359159" y="1859087"/>
                </a:cubicBezTo>
                <a:close/>
                <a:moveTo>
                  <a:pt x="10387609" y="1859087"/>
                </a:moveTo>
                <a:cubicBezTo>
                  <a:pt x="10230654" y="1859087"/>
                  <a:pt x="10114522" y="1900190"/>
                  <a:pt x="10039212" y="1982395"/>
                </a:cubicBezTo>
                <a:cubicBezTo>
                  <a:pt x="9980794" y="2046334"/>
                  <a:pt x="9951584" y="2121166"/>
                  <a:pt x="9951584" y="2206890"/>
                </a:cubicBezTo>
                <a:cubicBezTo>
                  <a:pt x="9951584" y="2251155"/>
                  <a:pt x="9958254" y="2289101"/>
                  <a:pt x="9971594" y="2320730"/>
                </a:cubicBezTo>
                <a:cubicBezTo>
                  <a:pt x="9996173" y="2379049"/>
                  <a:pt x="10043566" y="2421906"/>
                  <a:pt x="10113774" y="2449300"/>
                </a:cubicBezTo>
                <a:cubicBezTo>
                  <a:pt x="10133437" y="2457032"/>
                  <a:pt x="10175216" y="2467925"/>
                  <a:pt x="10239111" y="2481979"/>
                </a:cubicBezTo>
                <a:cubicBezTo>
                  <a:pt x="10295978" y="2494648"/>
                  <a:pt x="10332490" y="2505558"/>
                  <a:pt x="10348645" y="2514708"/>
                </a:cubicBezTo>
                <a:cubicBezTo>
                  <a:pt x="10373917" y="2528784"/>
                  <a:pt x="10386553" y="2548843"/>
                  <a:pt x="10386553" y="2574885"/>
                </a:cubicBezTo>
                <a:cubicBezTo>
                  <a:pt x="10386553" y="2624857"/>
                  <a:pt x="10350405" y="2649843"/>
                  <a:pt x="10278108" y="2649843"/>
                </a:cubicBezTo>
                <a:cubicBezTo>
                  <a:pt x="10193175" y="2649843"/>
                  <a:pt x="10101226" y="2617467"/>
                  <a:pt x="10002260" y="2552714"/>
                </a:cubicBezTo>
                <a:lnTo>
                  <a:pt x="9876626" y="2797648"/>
                </a:lnTo>
                <a:cubicBezTo>
                  <a:pt x="10003316" y="2872958"/>
                  <a:pt x="10133877" y="2910613"/>
                  <a:pt x="10268309" y="2910613"/>
                </a:cubicBezTo>
                <a:cubicBezTo>
                  <a:pt x="10420337" y="2910613"/>
                  <a:pt x="10538229" y="2873310"/>
                  <a:pt x="10621985" y="2798704"/>
                </a:cubicBezTo>
                <a:cubicBezTo>
                  <a:pt x="10696592" y="2732544"/>
                  <a:pt x="10733895" y="2647380"/>
                  <a:pt x="10733895" y="2543213"/>
                </a:cubicBezTo>
                <a:cubicBezTo>
                  <a:pt x="10733895" y="2460160"/>
                  <a:pt x="10706863" y="2392592"/>
                  <a:pt x="10652800" y="2340509"/>
                </a:cubicBezTo>
                <a:cubicBezTo>
                  <a:pt x="10609965" y="2298983"/>
                  <a:pt x="10543261" y="2268718"/>
                  <a:pt x="10452686" y="2249714"/>
                </a:cubicBezTo>
                <a:cubicBezTo>
                  <a:pt x="10390903" y="2237045"/>
                  <a:pt x="10353693" y="2227544"/>
                  <a:pt x="10341057" y="2221209"/>
                </a:cubicBezTo>
                <a:cubicBezTo>
                  <a:pt x="10312969" y="2207726"/>
                  <a:pt x="10298926" y="2189982"/>
                  <a:pt x="10298926" y="2167976"/>
                </a:cubicBezTo>
                <a:cubicBezTo>
                  <a:pt x="10298926" y="2119709"/>
                  <a:pt x="10333639" y="2095575"/>
                  <a:pt x="10403066" y="2095575"/>
                </a:cubicBezTo>
                <a:cubicBezTo>
                  <a:pt x="10461968" y="2095575"/>
                  <a:pt x="10523680" y="2112467"/>
                  <a:pt x="10588201" y="2146251"/>
                </a:cubicBezTo>
                <a:lnTo>
                  <a:pt x="10705389" y="1922432"/>
                </a:lnTo>
                <a:cubicBezTo>
                  <a:pt x="10602630" y="1880202"/>
                  <a:pt x="10496703" y="1859087"/>
                  <a:pt x="10387609" y="1859087"/>
                </a:cubicBezTo>
                <a:close/>
                <a:moveTo>
                  <a:pt x="5316863" y="1858031"/>
                </a:moveTo>
                <a:cubicBezTo>
                  <a:pt x="5115567" y="1858031"/>
                  <a:pt x="4960372" y="1917505"/>
                  <a:pt x="4851278" y="2036453"/>
                </a:cubicBezTo>
                <a:cubicBezTo>
                  <a:pt x="4761187" y="2134990"/>
                  <a:pt x="4716142" y="2247955"/>
                  <a:pt x="4716142" y="2375349"/>
                </a:cubicBezTo>
                <a:cubicBezTo>
                  <a:pt x="4716142" y="2516819"/>
                  <a:pt x="4760835" y="2636119"/>
                  <a:pt x="4850222" y="2733248"/>
                </a:cubicBezTo>
                <a:cubicBezTo>
                  <a:pt x="4958612" y="2851491"/>
                  <a:pt x="5110640" y="2910613"/>
                  <a:pt x="5306306" y="2910613"/>
                </a:cubicBezTo>
                <a:cubicBezTo>
                  <a:pt x="5501267" y="2910613"/>
                  <a:pt x="5652944" y="2851491"/>
                  <a:pt x="5761333" y="2733248"/>
                </a:cubicBezTo>
                <a:cubicBezTo>
                  <a:pt x="5850720" y="2636119"/>
                  <a:pt x="5895414" y="2519634"/>
                  <a:pt x="5895414" y="2383794"/>
                </a:cubicBezTo>
                <a:cubicBezTo>
                  <a:pt x="5895414" y="2249362"/>
                  <a:pt x="5850369" y="2133582"/>
                  <a:pt x="5760278" y="2036453"/>
                </a:cubicBezTo>
                <a:cubicBezTo>
                  <a:pt x="5649776" y="1917505"/>
                  <a:pt x="5501971" y="1858031"/>
                  <a:pt x="5316863" y="1858031"/>
                </a:cubicBezTo>
                <a:close/>
                <a:moveTo>
                  <a:pt x="3983363" y="1858031"/>
                </a:moveTo>
                <a:cubicBezTo>
                  <a:pt x="3782067" y="1858031"/>
                  <a:pt x="3626872" y="1917505"/>
                  <a:pt x="3517778" y="2036453"/>
                </a:cubicBezTo>
                <a:cubicBezTo>
                  <a:pt x="3427687" y="2134990"/>
                  <a:pt x="3382642" y="2247955"/>
                  <a:pt x="3382642" y="2375349"/>
                </a:cubicBezTo>
                <a:cubicBezTo>
                  <a:pt x="3382642" y="2516819"/>
                  <a:pt x="3427335" y="2636119"/>
                  <a:pt x="3516722" y="2733248"/>
                </a:cubicBezTo>
                <a:cubicBezTo>
                  <a:pt x="3625112" y="2851491"/>
                  <a:pt x="3777140" y="2910613"/>
                  <a:pt x="3972806" y="2910613"/>
                </a:cubicBezTo>
                <a:cubicBezTo>
                  <a:pt x="4167768" y="2910613"/>
                  <a:pt x="4319444" y="2851491"/>
                  <a:pt x="4427834" y="2733248"/>
                </a:cubicBezTo>
                <a:cubicBezTo>
                  <a:pt x="4517220" y="2636119"/>
                  <a:pt x="4561914" y="2519634"/>
                  <a:pt x="4561914" y="2383794"/>
                </a:cubicBezTo>
                <a:cubicBezTo>
                  <a:pt x="4561914" y="2249362"/>
                  <a:pt x="4516869" y="2133582"/>
                  <a:pt x="4426778" y="2036453"/>
                </a:cubicBezTo>
                <a:cubicBezTo>
                  <a:pt x="4316276" y="1917505"/>
                  <a:pt x="4168471" y="1858031"/>
                  <a:pt x="3983363" y="1858031"/>
                </a:cubicBezTo>
                <a:close/>
                <a:moveTo>
                  <a:pt x="2486417" y="1386111"/>
                </a:moveTo>
                <a:cubicBezTo>
                  <a:pt x="2231630" y="1386111"/>
                  <a:pt x="2033149" y="1467404"/>
                  <a:pt x="1890975" y="1629989"/>
                </a:cubicBezTo>
                <a:cubicBezTo>
                  <a:pt x="1765693" y="1772868"/>
                  <a:pt x="1703051" y="1949178"/>
                  <a:pt x="1703051" y="2158920"/>
                </a:cubicBezTo>
                <a:cubicBezTo>
                  <a:pt x="1703051" y="2348251"/>
                  <a:pt x="1756543" y="2511188"/>
                  <a:pt x="1863525" y="2647732"/>
                </a:cubicBezTo>
                <a:cubicBezTo>
                  <a:pt x="2004996" y="2827913"/>
                  <a:pt x="2208051" y="2918004"/>
                  <a:pt x="2472693" y="2918004"/>
                </a:cubicBezTo>
                <a:cubicBezTo>
                  <a:pt x="2635278" y="2918004"/>
                  <a:pt x="2776045" y="2879293"/>
                  <a:pt x="2894992" y="2801871"/>
                </a:cubicBezTo>
                <a:cubicBezTo>
                  <a:pt x="3018163" y="2720931"/>
                  <a:pt x="3106495" y="2605502"/>
                  <a:pt x="3159986" y="2455585"/>
                </a:cubicBezTo>
                <a:cubicBezTo>
                  <a:pt x="3195178" y="2357049"/>
                  <a:pt x="3212773" y="2229655"/>
                  <a:pt x="3212773" y="2073404"/>
                </a:cubicBezTo>
                <a:lnTo>
                  <a:pt x="2469525" y="2073404"/>
                </a:lnTo>
                <a:lnTo>
                  <a:pt x="2469525" y="2358456"/>
                </a:lnTo>
                <a:lnTo>
                  <a:pt x="2777804" y="2358456"/>
                </a:lnTo>
                <a:cubicBezTo>
                  <a:pt x="2766510" y="2429939"/>
                  <a:pt x="2742508" y="2483904"/>
                  <a:pt x="2705799" y="2520349"/>
                </a:cubicBezTo>
                <a:cubicBezTo>
                  <a:pt x="2650020" y="2575710"/>
                  <a:pt x="2574474" y="2603390"/>
                  <a:pt x="2479159" y="2603390"/>
                </a:cubicBezTo>
                <a:cubicBezTo>
                  <a:pt x="2371846" y="2603390"/>
                  <a:pt x="2286067" y="2569337"/>
                  <a:pt x="2221820" y="2501230"/>
                </a:cubicBezTo>
                <a:cubicBezTo>
                  <a:pt x="2134985" y="2409941"/>
                  <a:pt x="2091567" y="2295837"/>
                  <a:pt x="2091567" y="2158920"/>
                </a:cubicBezTo>
                <a:cubicBezTo>
                  <a:pt x="2091567" y="2092914"/>
                  <a:pt x="2103571" y="2029019"/>
                  <a:pt x="2127578" y="1967235"/>
                </a:cubicBezTo>
                <a:cubicBezTo>
                  <a:pt x="2191825" y="1799415"/>
                  <a:pt x="2305488" y="1715505"/>
                  <a:pt x="2468569" y="1715505"/>
                </a:cubicBezTo>
                <a:cubicBezTo>
                  <a:pt x="2548344" y="1715505"/>
                  <a:pt x="2617176" y="1739320"/>
                  <a:pt x="2675067" y="1786950"/>
                </a:cubicBezTo>
                <a:cubicBezTo>
                  <a:pt x="2715317" y="1820580"/>
                  <a:pt x="2750619" y="1871019"/>
                  <a:pt x="2780971" y="1938268"/>
                </a:cubicBezTo>
                <a:lnTo>
                  <a:pt x="3135704" y="1791519"/>
                </a:lnTo>
                <a:cubicBezTo>
                  <a:pt x="3075878" y="1670460"/>
                  <a:pt x="3003735" y="1578961"/>
                  <a:pt x="2919275" y="1517024"/>
                </a:cubicBezTo>
                <a:cubicBezTo>
                  <a:pt x="2801031" y="1429749"/>
                  <a:pt x="2656745" y="1386111"/>
                  <a:pt x="2486417" y="1386111"/>
                </a:cubicBezTo>
                <a:close/>
                <a:moveTo>
                  <a:pt x="6845676" y="1287926"/>
                </a:moveTo>
                <a:lnTo>
                  <a:pt x="6845676" y="1991056"/>
                </a:lnTo>
                <a:cubicBezTo>
                  <a:pt x="6808417" y="1952345"/>
                  <a:pt x="6772219" y="1924543"/>
                  <a:pt x="6737083" y="1907652"/>
                </a:cubicBezTo>
                <a:cubicBezTo>
                  <a:pt x="6675926" y="1878091"/>
                  <a:pt x="6610558" y="1863310"/>
                  <a:pt x="6540977" y="1863310"/>
                </a:cubicBezTo>
                <a:cubicBezTo>
                  <a:pt x="6421480" y="1863310"/>
                  <a:pt x="6315691" y="1903038"/>
                  <a:pt x="6223609" y="1982494"/>
                </a:cubicBezTo>
                <a:cubicBezTo>
                  <a:pt x="6107631" y="2082328"/>
                  <a:pt x="6049641" y="2215919"/>
                  <a:pt x="6049641" y="2383267"/>
                </a:cubicBezTo>
                <a:cubicBezTo>
                  <a:pt x="6049641" y="2547799"/>
                  <a:pt x="6106223" y="2679987"/>
                  <a:pt x="6219387" y="2779833"/>
                </a:cubicBezTo>
                <a:cubicBezTo>
                  <a:pt x="6314283" y="2863501"/>
                  <a:pt x="6422530" y="2905335"/>
                  <a:pt x="6544128" y="2905335"/>
                </a:cubicBezTo>
                <a:cubicBezTo>
                  <a:pt x="6619339" y="2905335"/>
                  <a:pt x="6686468" y="2888795"/>
                  <a:pt x="6745512" y="2855715"/>
                </a:cubicBezTo>
                <a:cubicBezTo>
                  <a:pt x="6779252" y="2836711"/>
                  <a:pt x="6812640" y="2806446"/>
                  <a:pt x="6845676" y="2764920"/>
                </a:cubicBezTo>
                <a:lnTo>
                  <a:pt x="6845676" y="2873662"/>
                </a:lnTo>
                <a:lnTo>
                  <a:pt x="7193018" y="2873662"/>
                </a:lnTo>
                <a:lnTo>
                  <a:pt x="7193018" y="1287926"/>
                </a:lnTo>
                <a:close/>
                <a:moveTo>
                  <a:pt x="0" y="0"/>
                </a:moveTo>
                <a:lnTo>
                  <a:pt x="13075920" y="0"/>
                </a:lnTo>
                <a:lnTo>
                  <a:pt x="13075920" y="7132320"/>
                </a:lnTo>
                <a:lnTo>
                  <a:pt x="0" y="7132320"/>
                </a:lnTo>
                <a:close/>
              </a:path>
            </a:pathLst>
          </a:custGeom>
          <a:solidFill>
            <a:srgbClr val="5868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176" name="Picture 8" descr="Why You Should Never Leave a Room Empty When Your Home's For Sale | Florida  Land Network Leonard Dicks Realty, LLC | Florida Land Network, Leonard  Dicks Realty">
            <a:extLst>
              <a:ext uri="{FF2B5EF4-FFF2-40B4-BE49-F238E27FC236}">
                <a16:creationId xmlns:a16="http://schemas.microsoft.com/office/drawing/2014/main" id="{762E46F8-EAA9-B0CC-935E-439B3D4EE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39" y="-158262"/>
            <a:ext cx="12452839" cy="7783024"/>
          </a:xfrm>
          <a:prstGeom prst="rect">
            <a:avLst/>
          </a:prstGeom>
          <a:noFill/>
          <a:extLst>
            <a:ext uri="{909E8E84-426E-40DD-AFC4-6F175D3DCCD1}">
              <a14:hiddenFill xmlns:a14="http://schemas.microsoft.com/office/drawing/2010/main">
                <a:solidFill>
                  <a:srgbClr val="FFFFFF"/>
                </a:solidFill>
              </a14:hiddenFill>
            </a:ext>
          </a:extLst>
        </p:spPr>
      </p:pic>
      <p:sp>
        <p:nvSpPr>
          <p:cNvPr id="4" name="Trapezoid 3">
            <a:extLst>
              <a:ext uri="{FF2B5EF4-FFF2-40B4-BE49-F238E27FC236}">
                <a16:creationId xmlns:a16="http://schemas.microsoft.com/office/drawing/2014/main" id="{CEEE8ABE-5842-875A-88CB-C0CDF83FD307}"/>
              </a:ext>
            </a:extLst>
          </p:cNvPr>
          <p:cNvSpPr/>
          <p:nvPr/>
        </p:nvSpPr>
        <p:spPr>
          <a:xfrm>
            <a:off x="1924833" y="5680553"/>
            <a:ext cx="8342334" cy="632565"/>
          </a:xfrm>
          <a:prstGeom prst="trapezoid">
            <a:avLst>
              <a:gd name="adj" fmla="val 190251"/>
            </a:avLst>
          </a:prstGeom>
          <a:solidFill>
            <a:srgbClr val="4E4B49">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4" name="Picture 6" descr="Couch PNG Transparent Images - PNG All">
            <a:extLst>
              <a:ext uri="{FF2B5EF4-FFF2-40B4-BE49-F238E27FC236}">
                <a16:creationId xmlns:a16="http://schemas.microsoft.com/office/drawing/2014/main" id="{E160BA4E-F546-8627-6568-391D14746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4569" y="6964680"/>
            <a:ext cx="8120825" cy="282563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184" name="Picture 16" descr="Extra-Wide Webbed Folding Lawn Chair | Lawn chairs, Folding garden chairs,  Chair">
            <a:extLst>
              <a:ext uri="{FF2B5EF4-FFF2-40B4-BE49-F238E27FC236}">
                <a16:creationId xmlns:a16="http://schemas.microsoft.com/office/drawing/2014/main" id="{D59DE700-15C3-66F8-563D-0503A5FCD9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7273" y="3181298"/>
            <a:ext cx="20097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Extra-Wide Webbed Folding Lawn Chair | Lawn chairs, Folding garden chairs,  Chair">
            <a:extLst>
              <a:ext uri="{FF2B5EF4-FFF2-40B4-BE49-F238E27FC236}">
                <a16:creationId xmlns:a16="http://schemas.microsoft.com/office/drawing/2014/main" id="{3816C4B3-ABF3-E004-A8B3-652DB239FE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7791113" y="3154680"/>
            <a:ext cx="20097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525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500"/>
                                  </p:stCondLst>
                                  <p:childTnLst>
                                    <p:animRot by="120000">
                                      <p:cBhvr>
                                        <p:cTn id="6" dur="200" fill="hold">
                                          <p:stCondLst>
                                            <p:cond delay="0"/>
                                          </p:stCondLst>
                                        </p:cTn>
                                        <p:tgtEl>
                                          <p:spTgt spid="7174"/>
                                        </p:tgtEl>
                                        <p:attrNameLst>
                                          <p:attrName>r</p:attrName>
                                        </p:attrNameLst>
                                      </p:cBhvr>
                                    </p:animRot>
                                    <p:animRot by="-240000">
                                      <p:cBhvr>
                                        <p:cTn id="7" dur="400" fill="hold">
                                          <p:stCondLst>
                                            <p:cond delay="400"/>
                                          </p:stCondLst>
                                        </p:cTn>
                                        <p:tgtEl>
                                          <p:spTgt spid="7174"/>
                                        </p:tgtEl>
                                        <p:attrNameLst>
                                          <p:attrName>r</p:attrName>
                                        </p:attrNameLst>
                                      </p:cBhvr>
                                    </p:animRot>
                                    <p:animRot by="240000">
                                      <p:cBhvr>
                                        <p:cTn id="8" dur="400" fill="hold">
                                          <p:stCondLst>
                                            <p:cond delay="800"/>
                                          </p:stCondLst>
                                        </p:cTn>
                                        <p:tgtEl>
                                          <p:spTgt spid="7174"/>
                                        </p:tgtEl>
                                        <p:attrNameLst>
                                          <p:attrName>r</p:attrName>
                                        </p:attrNameLst>
                                      </p:cBhvr>
                                    </p:animRot>
                                    <p:animRot by="-240000">
                                      <p:cBhvr>
                                        <p:cTn id="9" dur="400" fill="hold">
                                          <p:stCondLst>
                                            <p:cond delay="1200"/>
                                          </p:stCondLst>
                                        </p:cTn>
                                        <p:tgtEl>
                                          <p:spTgt spid="7174"/>
                                        </p:tgtEl>
                                        <p:attrNameLst>
                                          <p:attrName>r</p:attrName>
                                        </p:attrNameLst>
                                      </p:cBhvr>
                                    </p:animRot>
                                    <p:animRot by="120000">
                                      <p:cBhvr>
                                        <p:cTn id="10" dur="400" fill="hold">
                                          <p:stCondLst>
                                            <p:cond delay="1600"/>
                                          </p:stCondLst>
                                        </p:cTn>
                                        <p:tgtEl>
                                          <p:spTgt spid="7174"/>
                                        </p:tgtEl>
                                        <p:attrNameLst>
                                          <p:attrName>r</p:attrName>
                                        </p:attrNameLst>
                                      </p:cBhvr>
                                    </p:animRot>
                                  </p:childTnLst>
                                </p:cTn>
                              </p:par>
                              <p:par>
                                <p:cTn id="11" presetID="42" presetClass="path" presetSubtype="0" accel="50000" decel="50000" fill="hold" nodeType="withEffect">
                                  <p:stCondLst>
                                    <p:cond delay="0"/>
                                  </p:stCondLst>
                                  <p:childTnLst>
                                    <p:animMotion origin="layout" path="M 3.125E-6 2.22222E-6 L 0.6832 -0.52384 " pathEditMode="relative" rAng="0" ptsTypes="AA">
                                      <p:cBhvr>
                                        <p:cTn id="12" dur="2000" fill="hold"/>
                                        <p:tgtEl>
                                          <p:spTgt spid="7174"/>
                                        </p:tgtEl>
                                        <p:attrNameLst>
                                          <p:attrName>ppt_x</p:attrName>
                                          <p:attrName>ppt_y</p:attrName>
                                        </p:attrNameLst>
                                      </p:cBhvr>
                                      <p:rCtr x="34154" y="-26204"/>
                                    </p:animMotion>
                                  </p:childTnLst>
                                </p:cTn>
                              </p:par>
                            </p:childTnLst>
                          </p:cTn>
                        </p:par>
                        <p:par>
                          <p:cTn id="13" fill="hold">
                            <p:stCondLst>
                              <p:cond delay="2500"/>
                            </p:stCondLst>
                            <p:childTnLst>
                              <p:par>
                                <p:cTn id="14" presetID="8" presetClass="emph" presetSubtype="0" fill="hold" nodeType="afterEffect">
                                  <p:stCondLst>
                                    <p:cond delay="0"/>
                                  </p:stCondLst>
                                  <p:childTnLst>
                                    <p:animRot by="-1200000">
                                      <p:cBhvr>
                                        <p:cTn id="15" dur="2000" fill="hold"/>
                                        <p:tgtEl>
                                          <p:spTgt spid="7174"/>
                                        </p:tgtEl>
                                        <p:attrNameLst>
                                          <p:attrName>r</p:attrName>
                                        </p:attrNameLst>
                                      </p:cBhvr>
                                    </p:animRot>
                                  </p:childTnLst>
                                </p:cTn>
                              </p:par>
                              <p:par>
                                <p:cTn id="16" presetID="42" presetClass="path" presetSubtype="0" accel="50000" decel="50000" fill="hold" nodeType="withEffect">
                                  <p:stCondLst>
                                    <p:cond delay="0"/>
                                  </p:stCondLst>
                                  <p:childTnLst>
                                    <p:animMotion origin="layout" path="M 0.6832 -0.52384 L 0.6832 -0.72153 " pathEditMode="relative" rAng="0" ptsTypes="AA">
                                      <p:cBhvr>
                                        <p:cTn id="17" dur="2000" fill="hold"/>
                                        <p:tgtEl>
                                          <p:spTgt spid="7174"/>
                                        </p:tgtEl>
                                        <p:attrNameLst>
                                          <p:attrName>ppt_x</p:attrName>
                                          <p:attrName>ppt_y</p:attrName>
                                        </p:attrNameLst>
                                      </p:cBhvr>
                                      <p:rCtr x="0" y="-9884"/>
                                    </p:animMotion>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2716</Words>
  <Application>Microsoft Office PowerPoint</Application>
  <PresentationFormat>Widescreen</PresentationFormat>
  <Paragraphs>298</Paragraphs>
  <Slides>31</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Aharoni</vt:lpstr>
      <vt:lpstr>Arial</vt:lpstr>
      <vt:lpstr>Bradley Hand ITC</vt:lpstr>
      <vt:lpstr>Calibri</vt:lpstr>
      <vt:lpstr>Elephant</vt:lpstr>
      <vt:lpstr>Google Sans</vt:lpstr>
      <vt:lpstr>Karla</vt:lpstr>
      <vt:lpstr>Source Sans Pro</vt:lpstr>
      <vt:lpstr>Office Theme</vt:lpstr>
      <vt:lpstr>Lecture – Chi Square Goodness of Fit Test</vt:lpstr>
      <vt:lpstr>Review and Reminders</vt:lpstr>
      <vt:lpstr>PowerPoint Presentation</vt:lpstr>
      <vt:lpstr>Goals for Today</vt:lpstr>
      <vt:lpstr>Chi Square Test</vt:lpstr>
      <vt:lpstr>Types of Chi Square Tests</vt:lpstr>
      <vt:lpstr>Types of Chi Square Tests</vt:lpstr>
      <vt:lpstr>PowerPoint Presentation</vt:lpstr>
      <vt:lpstr>PowerPoint Presentation</vt:lpstr>
      <vt:lpstr>PowerPoint Presentation</vt:lpstr>
      <vt:lpstr>Chi Square Example</vt:lpstr>
      <vt:lpstr>Null Hypothesis and Significance Testing</vt:lpstr>
      <vt:lpstr>1. State Hypotheses</vt:lpstr>
      <vt:lpstr>PowerPoint Presentation</vt:lpstr>
      <vt:lpstr>Chi Square Distribution</vt:lpstr>
      <vt:lpstr>How many degrees of freedom?</vt:lpstr>
      <vt:lpstr>Chi Square Distribution</vt:lpstr>
      <vt:lpstr>2. Set Criteria for Decision  </vt:lpstr>
      <vt:lpstr>2. Set Criteria for Decision  </vt:lpstr>
      <vt:lpstr>3. Compute our Statistic</vt:lpstr>
      <vt:lpstr>3. Compute our Statistic</vt:lpstr>
      <vt:lpstr>3. Compute our Statistic</vt:lpstr>
      <vt:lpstr>3. Compute our Statistic</vt:lpstr>
      <vt:lpstr>3. Compute our Statistic</vt:lpstr>
      <vt:lpstr>3. Compute our Statistic</vt:lpstr>
      <vt:lpstr>3. Compute our Statistic</vt:lpstr>
      <vt:lpstr>4. Decide to accept or reject the null</vt:lpstr>
      <vt:lpstr>Do we reject or fail to reject the null?</vt:lpstr>
      <vt:lpstr>Results</vt:lpstr>
      <vt:lpstr>Key Concepts</vt:lpstr>
      <vt:lpstr>If we have 2 categories, what is the criteria if α = 0.2?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 Chi Square Goodness of Fit Test</dc:title>
  <dc:creator>Matt Babb</dc:creator>
  <cp:lastModifiedBy>Matt Babb</cp:lastModifiedBy>
  <cp:revision>1</cp:revision>
  <dcterms:created xsi:type="dcterms:W3CDTF">2023-05-21T13:55:18Z</dcterms:created>
  <dcterms:modified xsi:type="dcterms:W3CDTF">2023-05-24T12:23:22Z</dcterms:modified>
</cp:coreProperties>
</file>